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59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88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64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90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358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0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59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68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44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23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823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6329-E23D-428E-8203-C70D948DBF30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9783-BBFE-47A1-87B8-2B0AEAE23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81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s-MX" dirty="0" smtClean="0"/>
              <a:t>Búsqueda Indexada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23728" y="450912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s-MX" dirty="0" smtClean="0"/>
              <a:t>Integrantes: Aldo Aguilar</a:t>
            </a:r>
          </a:p>
          <a:p>
            <a:pPr algn="r"/>
            <a:r>
              <a:rPr lang="es-MX" dirty="0" smtClean="0"/>
              <a:t>Gerson Leiva</a:t>
            </a:r>
          </a:p>
          <a:p>
            <a:pPr algn="r"/>
            <a:r>
              <a:rPr lang="es-MX" dirty="0" smtClean="0"/>
              <a:t>Sebastián Maureira</a:t>
            </a:r>
          </a:p>
          <a:p>
            <a:pPr algn="r"/>
            <a:r>
              <a:rPr lang="es-MX" dirty="0" smtClean="0"/>
              <a:t>Camilo Torres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00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Índice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Concepto de indexar e indexación</a:t>
            </a:r>
            <a:endParaRPr lang="es-MX" dirty="0" smtClean="0"/>
          </a:p>
          <a:p>
            <a:r>
              <a:rPr lang="es-MX" dirty="0" smtClean="0"/>
              <a:t>Ventajas y desventajas</a:t>
            </a:r>
          </a:p>
          <a:p>
            <a:r>
              <a:rPr lang="es-MX" dirty="0" smtClean="0"/>
              <a:t>Reglas de indexación</a:t>
            </a:r>
          </a:p>
          <a:p>
            <a:r>
              <a:rPr lang="es-MX" dirty="0" smtClean="0"/>
              <a:t>Ejemplo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302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indexar?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Acción de registrar ordenadamente la información para elaborar su índice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smtClean="0"/>
              <a:t>La indexación es un elemento fundamental para los motores de búsqueda y las base de </a:t>
            </a:r>
            <a:r>
              <a:rPr lang="es-MX" dirty="0" smtClean="0"/>
              <a:t>datos</a:t>
            </a:r>
          </a:p>
          <a:p>
            <a:r>
              <a:rPr lang="es-MX" dirty="0"/>
              <a:t>Es la manera mas eficiente de organizar y recuperar contenido de una base </a:t>
            </a:r>
            <a:r>
              <a:rPr lang="es-MX" dirty="0" smtClean="0"/>
              <a:t>datos.</a:t>
            </a:r>
            <a:endParaRPr lang="es-MX" dirty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64031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Permite procesar archivos por orden lógico y también procesarlo al </a:t>
            </a:r>
            <a:r>
              <a:rPr lang="es-MX" dirty="0" smtClean="0"/>
              <a:t>azar.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Se reduce el tiempo de </a:t>
            </a:r>
            <a:r>
              <a:rPr lang="es-MX" dirty="0" smtClean="0"/>
              <a:t>búsqueda </a:t>
            </a:r>
            <a:r>
              <a:rPr lang="es-MX" dirty="0" smtClean="0"/>
              <a:t>de </a:t>
            </a:r>
            <a:r>
              <a:rPr lang="es-MX" dirty="0" smtClean="0"/>
              <a:t>algún </a:t>
            </a:r>
            <a:r>
              <a:rPr lang="es-MX" dirty="0" smtClean="0"/>
              <a:t>elemento en </a:t>
            </a:r>
            <a:r>
              <a:rPr lang="es-MX" dirty="0" smtClean="0"/>
              <a:t>particular.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835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La inserción de datos en alguna tabla indexada es </a:t>
            </a:r>
            <a:r>
              <a:rPr lang="es-MX" dirty="0"/>
              <a:t>un poco más difícil debido a que puede </a:t>
            </a:r>
            <a:r>
              <a:rPr lang="es-MX" dirty="0" smtClean="0"/>
              <a:t>que </a:t>
            </a:r>
            <a:r>
              <a:rPr lang="es-MX" dirty="0"/>
              <a:t>no exista espacio entre dos entradas en la tabla, siendo necesario mover un gran número de </a:t>
            </a:r>
            <a:r>
              <a:rPr lang="es-MX" dirty="0" smtClean="0"/>
              <a:t>elementos </a:t>
            </a:r>
            <a:r>
              <a:rPr lang="es-MX" dirty="0"/>
              <a:t>en la tabla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Los registros deben ser de longitud fija. El archivo debe estar soportado por una memoria de masa tal como el </a:t>
            </a:r>
            <a:r>
              <a:rPr lang="es-MX" dirty="0" smtClean="0"/>
              <a:t>disco.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416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 de Indexación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s-MX" dirty="0" smtClean="0"/>
              <a:t>Utilizar un numero limitado de palabras claves</a:t>
            </a:r>
          </a:p>
          <a:p>
            <a:r>
              <a:rPr lang="es-MX" dirty="0" smtClean="0"/>
              <a:t>Cuantos menos palabras claves se usen mas relevantes son</a:t>
            </a:r>
          </a:p>
          <a:p>
            <a:r>
              <a:rPr lang="es-MX" dirty="0" smtClean="0"/>
              <a:t>La palabra clave mas relevante debe ir primero</a:t>
            </a:r>
          </a:p>
          <a:p>
            <a:r>
              <a:rPr lang="es-MX" dirty="0" smtClean="0"/>
              <a:t>Se deben indexar los términos en un solo idioma.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249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Principales aplicaciones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lugares donde se </a:t>
            </a:r>
            <a:r>
              <a:rPr lang="es-MX" dirty="0" smtClean="0"/>
              <a:t>presente </a:t>
            </a:r>
            <a:r>
              <a:rPr lang="es-MX" dirty="0" smtClean="0"/>
              <a:t>el </a:t>
            </a:r>
            <a:r>
              <a:rPr lang="es-MX" dirty="0" smtClean="0"/>
              <a:t>ingreso </a:t>
            </a:r>
            <a:r>
              <a:rPr lang="es-MX" dirty="0" smtClean="0"/>
              <a:t>de datos(registros) sin </a:t>
            </a:r>
            <a:r>
              <a:rPr lang="es-MX" dirty="0" smtClean="0"/>
              <a:t>ningún </a:t>
            </a:r>
            <a:r>
              <a:rPr lang="es-MX" dirty="0" smtClean="0"/>
              <a:t>tipo de orden </a:t>
            </a:r>
            <a:r>
              <a:rPr lang="es-MX" dirty="0" smtClean="0"/>
              <a:t>especifico</a:t>
            </a:r>
          </a:p>
          <a:p>
            <a:pPr lvl="0"/>
            <a:r>
              <a:rPr lang="es-MX" dirty="0">
                <a:solidFill>
                  <a:prstClr val="black"/>
                </a:solidFill>
              </a:rPr>
              <a:t>Ejemplos: </a:t>
            </a:r>
            <a:r>
              <a:rPr lang="es-MX" dirty="0" err="1">
                <a:solidFill>
                  <a:prstClr val="black"/>
                </a:solidFill>
              </a:rPr>
              <a:t>Spip</a:t>
            </a:r>
            <a:endParaRPr lang="es-MX" dirty="0">
              <a:solidFill>
                <a:prstClr val="black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02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27623" cy="453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72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366</TotalTime>
  <Words>219</Words>
  <Application>Microsoft Office PowerPoint</Application>
  <PresentationFormat>Presentación en pantalla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Búsqueda Indexada</vt:lpstr>
      <vt:lpstr>Índice</vt:lpstr>
      <vt:lpstr>¿Qué es indexar?</vt:lpstr>
      <vt:lpstr>Ventajas</vt:lpstr>
      <vt:lpstr>Desventajas</vt:lpstr>
      <vt:lpstr>Reglas de Indexación</vt:lpstr>
      <vt:lpstr>Principales aplicaciones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Indexada</dc:title>
  <dc:creator>Aldo</dc:creator>
  <cp:lastModifiedBy>Aldo</cp:lastModifiedBy>
  <cp:revision>22</cp:revision>
  <dcterms:created xsi:type="dcterms:W3CDTF">2013-05-02T02:13:25Z</dcterms:created>
  <dcterms:modified xsi:type="dcterms:W3CDTF">2013-05-09T23:25:08Z</dcterms:modified>
</cp:coreProperties>
</file>