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4" r:id="rId6"/>
    <p:sldId id="258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A413928-A897-4DC5-B2FB-5516C4C38659}" type="datetimeFigureOut">
              <a:rPr lang="es-CO" smtClean="0"/>
              <a:t>01/08/2013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5596EDD-DCD5-45E6-85E8-B48A3EFE1248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HEAPSORT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Algoritmo de Ordenamiento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Métodos de Ordenamiento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métodos de ordenamiento son ampliamente usados en el desarrollo de software, debido a que posibilitan tomar un grupo de datos (ya sean numéricos o alfabéticos) y ordenarlos de manera secuencial dentro de un tipo de dato de agrupación o arreglo, entre otros.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HeapSort</a:t>
            </a:r>
            <a:r>
              <a:rPr lang="es-CO" dirty="0" smtClean="0"/>
              <a:t>: ¿Qué es?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s-CO" dirty="0"/>
                  <a:t>Es un método de ordenamiento basado con comparación.</a:t>
                </a:r>
                <a:endParaRPr lang="es-CL" dirty="0"/>
              </a:p>
              <a:p>
                <a:pPr lvl="0"/>
                <a:r>
                  <a:rPr lang="es-CO" dirty="0"/>
                  <a:t>Usa el montículo (Heap) como estructura de datos, el cual representa un árbol.</a:t>
                </a:r>
                <a:endParaRPr lang="es-CL" dirty="0"/>
              </a:p>
              <a:p>
                <a:pPr lvl="0"/>
                <a:r>
                  <a:rPr lang="es-CO" dirty="0"/>
                  <a:t>Más lento que otros métodos, pero más eficaz en escenarios más rigurosos.</a:t>
                </a:r>
                <a:endParaRPr lang="es-CL" dirty="0"/>
              </a:p>
              <a:p>
                <a:pPr lvl="0"/>
                <a:r>
                  <a:rPr lang="es-CO" dirty="0"/>
                  <a:t>Se defino como No Recursivo y No Estable.</a:t>
                </a:r>
                <a:endParaRPr lang="es-CL" dirty="0"/>
              </a:p>
              <a:p>
                <a:pPr lvl="0"/>
                <a:r>
                  <a:rPr lang="es-CL" dirty="0"/>
                  <a:t>La ordenación por montículos utiliza la propiedad de la raíz para ordenar el arreglo. Una vez que el arreglo cumpla las propiedades del montículo, quitamos la raíz y la colocamos al final del arreglo. Con los datos que sobran, creamos otro montículo y repetimos hasta que todos los datos estén ordenados.</a:t>
                </a:r>
              </a:p>
              <a:p>
                <a:pPr lvl="0"/>
                <a:r>
                  <a:rPr lang="es-CO" dirty="0"/>
                  <a:t>La estructura de ramificación del árbol conserva el número de comparaciones necesarias en: </a:t>
                </a:r>
                <a14:m>
                  <m:oMath xmlns:m="http://schemas.openxmlformats.org/officeDocument/2006/math">
                    <m:r>
                      <a:rPr lang="es-CO" i="1"/>
                      <m:t>𝜃</m:t>
                    </m:r>
                    <m:d>
                      <m:dPr>
                        <m:ctrlPr>
                          <a:rPr lang="es-CL" i="1"/>
                        </m:ctrlPr>
                      </m:dPr>
                      <m:e>
                        <m:r>
                          <a:rPr lang="es-CO" i="1"/>
                          <m:t>𝑛</m:t>
                        </m:r>
                        <m:r>
                          <a:rPr lang="es-CO" i="1"/>
                          <m:t> </m:t>
                        </m:r>
                        <m:sSub>
                          <m:sSubPr>
                            <m:ctrlPr>
                              <a:rPr lang="es-CL" i="1"/>
                            </m:ctrlPr>
                          </m:sSubPr>
                          <m:e>
                            <m:r>
                              <a:rPr lang="es-CO" i="1"/>
                              <m:t>𝑙𝑜𝑔</m:t>
                            </m:r>
                          </m:e>
                          <m:sub>
                            <m:r>
                              <a:rPr lang="es-CO" i="1"/>
                              <m:t>2 </m:t>
                            </m:r>
                          </m:sub>
                        </m:sSub>
                        <m:r>
                          <a:rPr lang="es-CO" i="1"/>
                          <m:t>𝑛</m:t>
                        </m:r>
                      </m:e>
                    </m:d>
                  </m:oMath>
                </a14:m>
                <a:r>
                  <a:rPr lang="es-CO" dirty="0"/>
                  <a:t>, donde n representa la cantidad de datos que están en el vector.</a:t>
                </a:r>
                <a:endParaRPr lang="es-CL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00" r="-14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</a:t>
            </a:r>
            <a:r>
              <a:rPr lang="es-CO" dirty="0" err="1" smtClean="0"/>
              <a:t>arbol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Las llaves están acomodadas en los nodos de tal manera que, para cada nodo i, Ki &lt;= Kj, donde el nodo j es el padre del nodo i. El árbol se llena de izquierda a derecha.</a:t>
            </a:r>
          </a:p>
          <a:p>
            <a:r>
              <a:rPr lang="es-CL" dirty="0"/>
              <a:t>El ordenamiento por HeapSort realiza los siguientes pasos desde el punto de vista de un Heap (con los elementos) y una lista ordenada (inicialmente vacía):</a:t>
            </a:r>
          </a:p>
          <a:p>
            <a:pPr lvl="0"/>
            <a:r>
              <a:rPr lang="es-CL" dirty="0"/>
              <a:t>Saca el valor máximo del Heap (el que se encuentra en la posición 1)</a:t>
            </a:r>
          </a:p>
          <a:p>
            <a:pPr lvl="0"/>
            <a:r>
              <a:rPr lang="es-CL" dirty="0"/>
              <a:t>Pone el valor que saco del árbol, ahora lo acomoda en el arreglo ordenado.</a:t>
            </a:r>
          </a:p>
          <a:p>
            <a:pPr lvl="0"/>
            <a:r>
              <a:rPr lang="es-CL" dirty="0"/>
              <a:t>Reconstruir el Heap con un elemento menos.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3 Imagen" descr="http://pier.guillen.com.mx/algorithms/03-ordenacion/03.4-heapso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3327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34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HeapSort</a:t>
            </a:r>
            <a:r>
              <a:rPr lang="es-CO" dirty="0" smtClean="0"/>
              <a:t>: ¿Como Funciona?</a:t>
            </a:r>
            <a:endParaRPr lang="es-CO" dirty="0"/>
          </a:p>
        </p:txBody>
      </p:sp>
      <p:pic>
        <p:nvPicPr>
          <p:cNvPr id="1026" name="Picture 2" descr="C:\Users\HP\Desktop\EdoPaz\Analisis de Algoritmos\HeapSort\Heapsort-exampl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55981"/>
            <a:ext cx="4986554" cy="3989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</TotalTime>
  <Words>321</Words>
  <Application>Microsoft Office PowerPoint</Application>
  <PresentationFormat>Presentación en pantalla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Brío</vt:lpstr>
      <vt:lpstr>HEAPSORT</vt:lpstr>
      <vt:lpstr>Métodos de Ordenamiento</vt:lpstr>
      <vt:lpstr>HeapSort: ¿Qué es?</vt:lpstr>
      <vt:lpstr>Estructura arbol </vt:lpstr>
      <vt:lpstr>Presentación de PowerPoint</vt:lpstr>
      <vt:lpstr>HeapSort: ¿Como Funciona?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POR MONTICULO (HEAPSORT)</dc:title>
  <dc:creator>HP</dc:creator>
  <cp:lastModifiedBy>Feña</cp:lastModifiedBy>
  <cp:revision>15</cp:revision>
  <dcterms:created xsi:type="dcterms:W3CDTF">2013-03-14T06:35:23Z</dcterms:created>
  <dcterms:modified xsi:type="dcterms:W3CDTF">2013-08-02T01:05:24Z</dcterms:modified>
</cp:coreProperties>
</file>