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2FB55-C698-2B86-89F4-FE2265CE4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0BC7E-7C0E-D486-AA3C-96EE5A1FE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3C05-8DC2-91DA-1B9A-9149FAE2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D2782-F75F-0C27-6D1C-EC6E829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6DC327-FEA1-F6A2-DEAD-8D113509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24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AE02-5568-5D39-85E0-02502BD6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06C4D6-E159-8EA5-E0D0-E67DC28FE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B07AC-F87A-ED86-15BA-5DE5AA3C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5B656-6D8D-ABB3-4E04-4849A1DE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16883-A60B-A022-DBA9-B5F0EB92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1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3823C3-BEC8-AF74-05E6-5EFE1872D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28D76B-AEBA-8C12-15AF-0A47DAF0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4EE31-3DAF-65D8-C8C4-B50A5A98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5E804-DD66-82E1-8B68-96D36BF7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4B3D90-3F47-04C3-C536-C6B9B8EE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4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AA9AC-2D18-9F99-B67D-6BB5CAFB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C0231-A363-BC3B-4D82-3B11499E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BC7B7-85BD-3CAE-358F-D51C5857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06E2C5-2F4C-1D79-0AB5-D847F286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C955D-DA9E-67BE-0D2B-63B7FF13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674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7EB9-711F-BA45-B946-AFCED5C0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71C4C-3518-1359-9E47-8D711B38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46E8C-DBD9-67A2-FA20-37DEDF36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2349A-60A6-F6FB-CF35-9B17002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41825-FB18-1DCF-8775-D5E1CEF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8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24C4-117A-5F1C-ED7C-D76616E8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AE036-1D5F-19A9-3A4D-F46725E1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09E50F-C4C8-7FCA-2122-55BDC347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0A185A-3F89-D2E6-8307-B62E8871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DBC4A-E719-E61D-9E71-CB8C165E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0DB6D-551B-E77B-AF86-B640B07D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9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A363A-42BA-CE7D-D25A-1CD89225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75EF9-0B76-F7FA-898D-F580F4B8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837167-464E-F616-F0C8-69222D77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D03EA5-062F-7C3D-F930-597CACD7F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875BDE-F7B9-0C22-A5B5-4673AF2A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10B5-4D3D-BCD6-9977-4276A0D4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C17AA8-AFDD-285D-0C4C-25C15A7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4698FC-EC7C-4A16-F42B-3BA65398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68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46E0-E952-4879-CEE7-8D353E04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C3A488-D66F-381C-F9FE-AE3A0619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256CAC-84BB-0838-5184-52B0ACF1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92F86-5CF0-C133-55D2-9D80BDDB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4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86404F-7058-615C-B2C6-71E93C2D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227A8A-2C19-1203-8630-747FFBB8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A33AC3-AA8F-671B-2F1E-BEBF5CF6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0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14FDC-1CEB-BEE8-57F4-FB5A0AB7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3CBB2-DD89-17EF-4E8C-76CE447B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44ADE5-4D67-7A09-DDC1-F293E0EB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7B8AE-4117-009F-DF9B-76F36F32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435B51-7DAD-4B34-8CBD-AE6C7C2E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333D0-244D-55DA-AE6D-EE34873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24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4B44-3951-65CD-B855-0C4B96D8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D4692C-D3DB-11B4-E522-A20EC09F9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EF7A8-E05C-381D-C9F1-8C336376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D203D-624C-F68E-3604-4AC60EBF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FBE51-39A2-A0FF-9BA5-C024EBCE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2D705-0BB5-4492-A07F-73321AE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97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13F727-1378-88F6-97BF-AADFE8BF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7CE87-44B6-9B53-988A-DCC63057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5457C-B3DE-8755-B1CA-008D16C7D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B9A-1554-44CB-A5F0-239C0D38AE6F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D9140-4D0A-B62E-BBC1-ACB8F0066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CDCCF-062E-3663-0173-AD697D93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D29F-BD83-4FF4-8D33-E136BD4032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675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4865A-2501-0737-2E73-ECECF177B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2" r="-1" b="756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4F8E76-1F25-5A5B-0C02-7A3B07C68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CL" sz="4800">
                <a:solidFill>
                  <a:schemeClr val="bg1"/>
                </a:solidFill>
              </a:rPr>
              <a:t>FFD Company</a:t>
            </a:r>
            <a:br>
              <a:rPr lang="es-CL" sz="4800">
                <a:solidFill>
                  <a:schemeClr val="bg1"/>
                </a:solidFill>
              </a:rPr>
            </a:br>
            <a:r>
              <a:rPr lang="es-CL" sz="4800">
                <a:solidFill>
                  <a:schemeClr val="bg1"/>
                </a:solidFill>
              </a:rPr>
              <a:t>Proyecto Semestral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397B3-066B-4381-8BCB-00E8974C5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CL" sz="2000" dirty="0">
                <a:solidFill>
                  <a:schemeClr val="bg1"/>
                </a:solidFill>
              </a:rPr>
              <a:t>Felipe Fernández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</a:rPr>
              <a:t>Diego Acevedo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</a:rPr>
              <a:t>Francisco González </a:t>
            </a:r>
          </a:p>
          <a:p>
            <a:pPr algn="l"/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8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8F1CD5-9463-B082-482C-0025658A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CL" sz="6800">
                <a:solidFill>
                  <a:schemeClr val="bg1"/>
                </a:solidFill>
              </a:rPr>
              <a:t>Actores Principales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83B8C-7F0C-FA19-BCFD-69DF70F6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CL" sz="2000">
                <a:solidFill>
                  <a:schemeClr val="bg1"/>
                </a:solidFill>
              </a:rPr>
              <a:t>Fiscalizadores Municipales.</a:t>
            </a:r>
          </a:p>
          <a:p>
            <a:endParaRPr lang="es-CL" sz="2000">
              <a:solidFill>
                <a:schemeClr val="bg1"/>
              </a:solidFill>
            </a:endParaRPr>
          </a:p>
          <a:p>
            <a:r>
              <a:rPr lang="es-CL" sz="2000">
                <a:solidFill>
                  <a:schemeClr val="bg1"/>
                </a:solidFill>
              </a:rPr>
              <a:t>Carabineros.</a:t>
            </a:r>
          </a:p>
          <a:p>
            <a:endParaRPr lang="es-CL" sz="2000">
              <a:solidFill>
                <a:schemeClr val="bg1"/>
              </a:solidFill>
            </a:endParaRPr>
          </a:p>
          <a:p>
            <a:r>
              <a:rPr lang="es-CL" sz="2000">
                <a:solidFill>
                  <a:schemeClr val="bg1"/>
                </a:solidFill>
              </a:rPr>
              <a:t>Infractores.</a:t>
            </a:r>
          </a:p>
          <a:p>
            <a:endParaRPr lang="es-CL" sz="2000">
              <a:solidFill>
                <a:schemeClr val="bg1"/>
              </a:solidFill>
            </a:endParaRPr>
          </a:p>
          <a:p>
            <a:r>
              <a:rPr lang="es-CL" sz="2000">
                <a:solidFill>
                  <a:schemeClr val="bg1"/>
                </a:solidFill>
              </a:rPr>
              <a:t>Equipo Financiero.</a:t>
            </a:r>
          </a:p>
          <a:p>
            <a:endParaRPr lang="es-CL" sz="2000">
              <a:solidFill>
                <a:schemeClr val="bg1"/>
              </a:solidFill>
            </a:endParaRPr>
          </a:p>
          <a:p>
            <a:r>
              <a:rPr lang="es-CL" sz="2000">
                <a:solidFill>
                  <a:schemeClr val="bg1"/>
                </a:solidFill>
              </a:rPr>
              <a:t>Departamento de Justicia Local.</a:t>
            </a:r>
          </a:p>
        </p:txBody>
      </p:sp>
    </p:spTree>
    <p:extLst>
      <p:ext uri="{BB962C8B-B14F-4D97-AF65-F5344CB8AC3E}">
        <p14:creationId xmlns:p14="http://schemas.microsoft.com/office/powerpoint/2010/main" val="36716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B8AA-C0C2-31AF-AD78-5E08AE8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CL" sz="6200">
                <a:solidFill>
                  <a:schemeClr val="bg1"/>
                </a:solidFill>
              </a:rPr>
              <a:t>Requisitos Funcionales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C5911-140F-E464-E900-3CDB8268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Requisitos Funcionales:</a:t>
            </a:r>
          </a:p>
          <a:p>
            <a:pPr lvl="1">
              <a:buFont typeface="+mj-lt"/>
              <a:buAutoNum type="arabicPeriod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Sistema de almacenamiento y comprobación de datos.</a:t>
            </a:r>
          </a:p>
          <a:p>
            <a:pPr lvl="1">
              <a:buFont typeface="+mj-lt"/>
              <a:buAutoNum type="arabicPeriod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Mejorar seguridad del procedimiento y de los datos almacenados.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Requisitos Extra-Funcionales:</a:t>
            </a:r>
          </a:p>
          <a:p>
            <a:pPr lvl="1">
              <a:buFont typeface="+mj-lt"/>
              <a:buAutoNum type="arabicPeriod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Facilidad de acceso.</a:t>
            </a:r>
          </a:p>
          <a:p>
            <a:pPr lvl="1">
              <a:buFont typeface="+mj-lt"/>
              <a:buAutoNum type="arabicPeriod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Facilidad de comprensión.</a:t>
            </a:r>
          </a:p>
          <a:p>
            <a:pPr lvl="1">
              <a:buFont typeface="+mj-lt"/>
              <a:buAutoNum type="arabicPeriod"/>
            </a:pPr>
            <a:r>
              <a:rPr lang="es-MX" sz="2000" b="0" i="0">
                <a:solidFill>
                  <a:schemeClr val="bg1"/>
                </a:solidFill>
                <a:effectLst/>
                <a:latin typeface="-apple-system"/>
              </a:rPr>
              <a:t>Uso de Excel o derivados para almacenar datos, filtración de datos en tablas según el uso que se requiera.</a:t>
            </a:r>
          </a:p>
          <a:p>
            <a:endParaRPr lang="es-C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8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06B7-4B96-F22E-DC7C-E964E176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CL" sz="3800">
                <a:solidFill>
                  <a:schemeClr val="bg1"/>
                </a:solidFill>
              </a:rPr>
              <a:t>Historia de Usuario 1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98DF7-4F0F-10BA-6FD4-BA36069A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Título: Ingreso de datos</a:t>
            </a:r>
          </a:p>
          <a:p>
            <a:r>
              <a:rPr lang="es-MX" sz="2000">
                <a:solidFill>
                  <a:schemeClr val="bg1"/>
                </a:solidFill>
              </a:rPr>
              <a:t>Historia de Usuario: Como fiscalizador, quiero registrar toda la información de una infracción, para poder almacenar toda la evidencia y datos necesarios ha procesar.</a:t>
            </a:r>
          </a:p>
          <a:p>
            <a:r>
              <a:rPr lang="es-MX" sz="2000">
                <a:solidFill>
                  <a:schemeClr val="bg1"/>
                </a:solidFill>
              </a:rPr>
              <a:t>Criterios de aceptación: Cuando necesite ingresar una infracción al sistema, ser capaz de ingresar los datos del infractor (datos del conductor y auto) y subir las evidencias necesarias (fotos y/o contexto del evento).</a:t>
            </a:r>
            <a:endParaRPr lang="es-CL" sz="2000">
              <a:solidFill>
                <a:schemeClr val="bg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9E1FC2-FC9D-AD34-CF31-24EC63A55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532" y="670560"/>
            <a:ext cx="2674111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06B7-4B96-F22E-DC7C-E964E176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28" y="723712"/>
            <a:ext cx="5217159" cy="1325563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Historia de Usuario 2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98DF7-4F0F-10BA-6FD4-BA36069A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2225042"/>
            <a:ext cx="3926840" cy="3615180"/>
          </a:xfrm>
        </p:spPr>
        <p:txBody>
          <a:bodyPr>
            <a:normAutofit lnSpcReduction="10000"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Título: Revisión de solicitudes.</a:t>
            </a:r>
          </a:p>
          <a:p>
            <a:r>
              <a:rPr lang="es-MX" sz="2000" dirty="0">
                <a:solidFill>
                  <a:schemeClr val="bg1"/>
                </a:solidFill>
              </a:rPr>
              <a:t>Historia de Usuario: Como supervisor quiero revisar las infracciones ingresadas recientemente al sistema, para poder filtrar cualquier error o falencia.</a:t>
            </a:r>
          </a:p>
          <a:p>
            <a:r>
              <a:rPr lang="es-MX" sz="2000" dirty="0">
                <a:solidFill>
                  <a:schemeClr val="bg1"/>
                </a:solidFill>
              </a:rPr>
              <a:t>Criterio de Aceptación: Cuando se suba una infracción al sistema, antes de que sea procesada, ser capaz de revisarla en caso de algún error.</a:t>
            </a:r>
            <a:endParaRPr lang="es-CL" sz="2000" dirty="0">
              <a:solidFill>
                <a:schemeClr val="bg1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5613CE-C0A3-5E03-57E7-6764D2B8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92" y="2225042"/>
            <a:ext cx="7160259" cy="44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8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06B7-4B96-F22E-DC7C-E964E176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CL" sz="3800" dirty="0">
                <a:solidFill>
                  <a:schemeClr val="bg1"/>
                </a:solidFill>
              </a:rPr>
              <a:t>Historia de Usuario 3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98DF7-4F0F-10BA-6FD4-BA36069A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s-MX" sz="1900" dirty="0">
                <a:solidFill>
                  <a:schemeClr val="bg1"/>
                </a:solidFill>
              </a:rPr>
              <a:t>Título: Verificación de Usuario.</a:t>
            </a:r>
          </a:p>
          <a:p>
            <a:r>
              <a:rPr lang="es-MX" sz="1900" dirty="0">
                <a:solidFill>
                  <a:schemeClr val="bg1"/>
                </a:solidFill>
              </a:rPr>
              <a:t>Historia de usuario: Como administrador, quiero hacer uso de los servicios de la municipalidad, sin tener acceso a servicios fuera de mi jurisdicción, cuando ingrese en el sistema.</a:t>
            </a:r>
          </a:p>
          <a:p>
            <a:r>
              <a:rPr lang="es-MX" sz="1900" dirty="0">
                <a:solidFill>
                  <a:schemeClr val="bg1"/>
                </a:solidFill>
              </a:rPr>
              <a:t>Criterios de aceptación: Dado un usuario valido ingrese al sistema, darle acceso a este mismo.</a:t>
            </a:r>
          </a:p>
          <a:p>
            <a:r>
              <a:rPr lang="es-MX" sz="1900" dirty="0">
                <a:solidFill>
                  <a:schemeClr val="bg1"/>
                </a:solidFill>
              </a:rPr>
              <a:t>Requisito Extra-funcional: Darle acceso a un menú de opciones correspondiente a su cargo y/o permisos.</a:t>
            </a:r>
            <a:endParaRPr lang="es-CL" sz="19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7E599A-BF9C-5224-68B0-4EAF410A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90973"/>
            <a:ext cx="5666547" cy="64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5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06B7-4B96-F22E-DC7C-E964E176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3" y="1323212"/>
            <a:ext cx="4255585" cy="770806"/>
          </a:xfrm>
        </p:spPr>
        <p:txBody>
          <a:bodyPr anchor="b">
            <a:noAutofit/>
          </a:bodyPr>
          <a:lstStyle/>
          <a:p>
            <a:r>
              <a:rPr lang="es-CL" sz="3600" dirty="0">
                <a:solidFill>
                  <a:schemeClr val="bg1"/>
                </a:solidFill>
              </a:rPr>
              <a:t>Historia de Usuario 4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98DF7-4F0F-10BA-6FD4-BA36069A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" y="2300633"/>
            <a:ext cx="3756354" cy="3442389"/>
          </a:xfrm>
        </p:spPr>
        <p:txBody>
          <a:bodyPr>
            <a:normAutofit fontScale="92500" lnSpcReduction="20000"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Título: Análisis de densidad de infracciones.</a:t>
            </a:r>
          </a:p>
          <a:p>
            <a:r>
              <a:rPr lang="es-MX" sz="2000" dirty="0">
                <a:solidFill>
                  <a:schemeClr val="bg1"/>
                </a:solidFill>
              </a:rPr>
              <a:t>Historia de Usuario: Como trabajador municipal, quiero ingresar por secciones del área de la municipalidad, para saber la cantidad de multas concentradas en esta zona en específico para análisis.</a:t>
            </a:r>
          </a:p>
          <a:p>
            <a:r>
              <a:rPr lang="es-MX" sz="2000" dirty="0">
                <a:solidFill>
                  <a:schemeClr val="bg1"/>
                </a:solidFill>
              </a:rPr>
              <a:t>Criterio de Aceptación: Cuando este en la sección de "Mapa", poder elegir sectores en específico para poder ver la cantidad de multas en ese sector.</a:t>
            </a:r>
            <a:endParaRPr lang="es-CL" sz="2000" dirty="0">
              <a:solidFill>
                <a:schemeClr val="bg1"/>
              </a:solidFill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1E3C2B76-3D64-FA97-CBA1-379B7CFC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87" y="1431237"/>
            <a:ext cx="7343474" cy="444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0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F06B7-4B96-F22E-DC7C-E964E176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5105400" cy="1325563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Historia de Usuario 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98DF7-4F0F-10BA-6FD4-BA36069A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Título: Búsqueda de Patente.</a:t>
            </a:r>
          </a:p>
          <a:p>
            <a:r>
              <a:rPr lang="es-MX" sz="2000">
                <a:solidFill>
                  <a:schemeClr val="bg1"/>
                </a:solidFill>
              </a:rPr>
              <a:t>Historia de Usuario: Como ciudadano, quiero poder ver las multas e infracciones que aun estan pendientes en mi vehículo, para poder tener todos los papeles al día y sin ningún problema.</a:t>
            </a:r>
          </a:p>
          <a:p>
            <a:r>
              <a:rPr lang="es-MX" sz="2000">
                <a:solidFill>
                  <a:schemeClr val="bg1"/>
                </a:solidFill>
              </a:rPr>
              <a:t>Criterio de Aceptación: Cuando ingrese mi patente en la página, me indique la cantidad de multas que aún no han sido pagadas.</a:t>
            </a:r>
            <a:endParaRPr lang="es-CL" sz="200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EFB2DE-9E70-3199-22F7-98451A7B2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2852" y="391164"/>
            <a:ext cx="3706160" cy="607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04FAE-044A-CF32-9654-F331313B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Prueba de Funcionamiento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55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449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de Office</vt:lpstr>
      <vt:lpstr>FFD Company Proyecto Semestral</vt:lpstr>
      <vt:lpstr>Actores Principales</vt:lpstr>
      <vt:lpstr>Requisitos Funcionales</vt:lpstr>
      <vt:lpstr>Historia de Usuario 1</vt:lpstr>
      <vt:lpstr>Historia de Usuario 2</vt:lpstr>
      <vt:lpstr>Historia de Usuario 3</vt:lpstr>
      <vt:lpstr>Historia de Usuario 4</vt:lpstr>
      <vt:lpstr>Historia de Usuario 5</vt:lpstr>
      <vt:lpstr>Prueba de Funcionamiento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FFD Company Proyecto Semestral</dc:title>
  <dc:creator>Francisco González Guerra</dc:creator>
  <cp:lastModifiedBy>Francisco González Guerra</cp:lastModifiedBy>
  <cp:revision>5</cp:revision>
  <dcterms:created xsi:type="dcterms:W3CDTF">2023-11-30T22:13:43Z</dcterms:created>
  <dcterms:modified xsi:type="dcterms:W3CDTF">2023-12-01T01:36:15Z</dcterms:modified>
</cp:coreProperties>
</file>