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
      <p:font typeface="Roboto Thin"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9C041-5885-064D-7899-21DA819ECB01}" v="193" dt="2025-04-02T00:39:32.542"/>
    <p1510:client id="{A2F9C758-588F-28C4-4B1D-4868A8432976}" v="522" dt="2025-04-02T02:08:37.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Contreras villa" userId="cd824d5ef3cd52e8" providerId="Windows Live" clId="Web-{5EF9C041-5885-064D-7899-21DA819ECB01}"/>
    <pc:docChg chg="modSld">
      <pc:chgData name="fernando Contreras villa" userId="cd824d5ef3cd52e8" providerId="Windows Live" clId="Web-{5EF9C041-5885-064D-7899-21DA819ECB01}" dt="2025-04-02T00:39:32.542" v="181" actId="1076"/>
      <pc:docMkLst>
        <pc:docMk/>
      </pc:docMkLst>
      <pc:sldChg chg="modSp">
        <pc:chgData name="fernando Contreras villa" userId="cd824d5ef3cd52e8" providerId="Windows Live" clId="Web-{5EF9C041-5885-064D-7899-21DA819ECB01}" dt="2025-04-02T00:04:58.773" v="23" actId="20577"/>
        <pc:sldMkLst>
          <pc:docMk/>
          <pc:sldMk cId="0" sldId="256"/>
        </pc:sldMkLst>
        <pc:spChg chg="mod">
          <ac:chgData name="fernando Contreras villa" userId="cd824d5ef3cd52e8" providerId="Windows Live" clId="Web-{5EF9C041-5885-064D-7899-21DA819ECB01}" dt="2025-04-02T00:04:58.773" v="23" actId="20577"/>
          <ac:spMkLst>
            <pc:docMk/>
            <pc:sldMk cId="0" sldId="256"/>
            <ac:spMk id="948" creationId="{00000000-0000-0000-0000-000000000000}"/>
          </ac:spMkLst>
        </pc:spChg>
      </pc:sldChg>
      <pc:sldChg chg="addSp delSp modSp">
        <pc:chgData name="fernando Contreras villa" userId="cd824d5ef3cd52e8" providerId="Windows Live" clId="Web-{5EF9C041-5885-064D-7899-21DA819ECB01}" dt="2025-04-02T00:39:32.542" v="181" actId="1076"/>
        <pc:sldMkLst>
          <pc:docMk/>
          <pc:sldMk cId="0" sldId="257"/>
        </pc:sldMkLst>
        <pc:spChg chg="add mod">
          <ac:chgData name="fernando Contreras villa" userId="cd824d5ef3cd52e8" providerId="Windows Live" clId="Web-{5EF9C041-5885-064D-7899-21DA819ECB01}" dt="2025-04-02T00:39:24.995" v="180" actId="1076"/>
          <ac:spMkLst>
            <pc:docMk/>
            <pc:sldMk cId="0" sldId="257"/>
            <ac:spMk id="1225" creationId="{969864D8-D47B-E7FA-D006-A13FD13AB847}"/>
          </ac:spMkLst>
        </pc:spChg>
        <pc:spChg chg="add mod">
          <ac:chgData name="fernando Contreras villa" userId="cd824d5ef3cd52e8" providerId="Windows Live" clId="Web-{5EF9C041-5885-064D-7899-21DA819ECB01}" dt="2025-04-02T00:39:32.542" v="181" actId="1076"/>
          <ac:spMkLst>
            <pc:docMk/>
            <pc:sldMk cId="0" sldId="257"/>
            <ac:spMk id="1311" creationId="{ACD013ED-AA95-88BB-D01C-A4B1304AB6A5}"/>
          </ac:spMkLst>
        </pc:spChg>
        <pc:spChg chg="add del">
          <ac:chgData name="fernando Contreras villa" userId="cd824d5ef3cd52e8" providerId="Windows Live" clId="Web-{5EF9C041-5885-064D-7899-21DA819ECB01}" dt="2025-04-02T00:36:45.007" v="131"/>
          <ac:spMkLst>
            <pc:docMk/>
            <pc:sldMk cId="0" sldId="257"/>
            <ac:spMk id="1312" creationId="{7EA27AA1-F79A-44FD-13CE-D516D429D671}"/>
          </ac:spMkLst>
        </pc:spChg>
        <pc:graphicFrameChg chg="add del mod modGraphic">
          <ac:chgData name="fernando Contreras villa" userId="cd824d5ef3cd52e8" providerId="Windows Live" clId="Web-{5EF9C041-5885-064D-7899-21DA819ECB01}" dt="2025-04-02T00:17:33.510" v="67"/>
          <ac:graphicFrameMkLst>
            <pc:docMk/>
            <pc:sldMk cId="0" sldId="257"/>
            <ac:graphicFrameMk id="2" creationId="{D18553A0-6161-1B80-448C-CA51CD1E1117}"/>
          </ac:graphicFrameMkLst>
        </pc:graphicFrameChg>
        <pc:graphicFrameChg chg="add del mod modGraphic">
          <ac:chgData name="fernando Contreras villa" userId="cd824d5ef3cd52e8" providerId="Windows Live" clId="Web-{5EF9C041-5885-064D-7899-21DA819ECB01}" dt="2025-04-02T00:24:22.473" v="82"/>
          <ac:graphicFrameMkLst>
            <pc:docMk/>
            <pc:sldMk cId="0" sldId="257"/>
            <ac:graphicFrameMk id="1226" creationId="{B8E84A37-AFE6-9972-C5E7-379979A78307}"/>
          </ac:graphicFrameMkLst>
        </pc:graphicFrameChg>
      </pc:sldChg>
    </pc:docChg>
  </pc:docChgLst>
  <pc:docChgLst>
    <pc:chgData name="fernando Contreras villa" userId="cd824d5ef3cd52e8" providerId="Windows Live" clId="Web-{A2F9C758-588F-28C4-4B1D-4868A8432976}"/>
    <pc:docChg chg="modSld">
      <pc:chgData name="fernando Contreras villa" userId="cd824d5ef3cd52e8" providerId="Windows Live" clId="Web-{A2F9C758-588F-28C4-4B1D-4868A8432976}" dt="2025-04-02T02:08:37.839" v="518" actId="20577"/>
      <pc:docMkLst>
        <pc:docMk/>
      </pc:docMkLst>
      <pc:sldChg chg="addSp delSp modSp">
        <pc:chgData name="fernando Contreras villa" userId="cd824d5ef3cd52e8" providerId="Windows Live" clId="Web-{A2F9C758-588F-28C4-4B1D-4868A8432976}" dt="2025-04-02T01:28:43.130" v="9" actId="1076"/>
        <pc:sldMkLst>
          <pc:docMk/>
          <pc:sldMk cId="0" sldId="257"/>
        </pc:sldMkLst>
        <pc:spChg chg="del mod">
          <ac:chgData name="fernando Contreras villa" userId="cd824d5ef3cd52e8" providerId="Windows Live" clId="Web-{A2F9C758-588F-28C4-4B1D-4868A8432976}" dt="2025-04-02T01:28:06.175" v="5"/>
          <ac:spMkLst>
            <pc:docMk/>
            <pc:sldMk cId="0" sldId="257"/>
            <ac:spMk id="1225" creationId="{969864D8-D47B-E7FA-D006-A13FD13AB847}"/>
          </ac:spMkLst>
        </pc:spChg>
        <pc:spChg chg="del mod">
          <ac:chgData name="fernando Contreras villa" userId="cd824d5ef3cd52e8" providerId="Windows Live" clId="Web-{A2F9C758-588F-28C4-4B1D-4868A8432976}" dt="2025-04-02T01:28:02.675" v="3"/>
          <ac:spMkLst>
            <pc:docMk/>
            <pc:sldMk cId="0" sldId="257"/>
            <ac:spMk id="1311" creationId="{ACD013ED-AA95-88BB-D01C-A4B1304AB6A5}"/>
          </ac:spMkLst>
        </pc:spChg>
        <pc:picChg chg="add mod">
          <ac:chgData name="fernando Contreras villa" userId="cd824d5ef3cd52e8" providerId="Windows Live" clId="Web-{A2F9C758-588F-28C4-4B1D-4868A8432976}" dt="2025-04-02T01:28:43.130" v="9" actId="1076"/>
          <ac:picMkLst>
            <pc:docMk/>
            <pc:sldMk cId="0" sldId="257"/>
            <ac:picMk id="2" creationId="{04E5FEF7-F03C-9F03-A765-88B7EAEE5ADA}"/>
          </ac:picMkLst>
        </pc:picChg>
      </pc:sldChg>
      <pc:sldChg chg="modSp">
        <pc:chgData name="fernando Contreras villa" userId="cd824d5ef3cd52e8" providerId="Windows Live" clId="Web-{A2F9C758-588F-28C4-4B1D-4868A8432976}" dt="2025-04-02T02:07:50.853" v="510" actId="20577"/>
        <pc:sldMkLst>
          <pc:docMk/>
          <pc:sldMk cId="0" sldId="258"/>
        </pc:sldMkLst>
        <pc:spChg chg="mod">
          <ac:chgData name="fernando Contreras villa" userId="cd824d5ef3cd52e8" providerId="Windows Live" clId="Web-{A2F9C758-588F-28C4-4B1D-4868A8432976}" dt="2025-04-02T02:07:50.853" v="510" actId="20577"/>
          <ac:spMkLst>
            <pc:docMk/>
            <pc:sldMk cId="0" sldId="258"/>
            <ac:spMk id="961" creationId="{00000000-0000-0000-0000-000000000000}"/>
          </ac:spMkLst>
        </pc:spChg>
      </pc:sldChg>
      <pc:sldChg chg="modSp">
        <pc:chgData name="fernando Contreras villa" userId="cd824d5ef3cd52e8" providerId="Windows Live" clId="Web-{A2F9C758-588F-28C4-4B1D-4868A8432976}" dt="2025-04-02T02:08:37.839" v="518" actId="20577"/>
        <pc:sldMkLst>
          <pc:docMk/>
          <pc:sldMk cId="0" sldId="259"/>
        </pc:sldMkLst>
        <pc:spChg chg="mod">
          <ac:chgData name="fernando Contreras villa" userId="cd824d5ef3cd52e8" providerId="Windows Live" clId="Web-{A2F9C758-588F-28C4-4B1D-4868A8432976}" dt="2025-04-02T02:08:37.839" v="518" actId="20577"/>
          <ac:spMkLst>
            <pc:docMk/>
            <pc:sldMk cId="0" sldId="259"/>
            <ac:spMk id="9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fce02313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fce02313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e655c09d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e655c09d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655c09d0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655c09d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e655c09d0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e655c09d0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7000"/>
          </a:blip>
          <a:srcRect l="29333" b="15640"/>
          <a:stretch/>
        </p:blipFill>
        <p:spPr>
          <a:xfrm rot="-5400000">
            <a:off x="-528200" y="223400"/>
            <a:ext cx="4128650" cy="3377051"/>
          </a:xfrm>
          <a:prstGeom prst="rect">
            <a:avLst/>
          </a:prstGeom>
          <a:noFill/>
          <a:ln>
            <a:noFill/>
          </a:ln>
        </p:spPr>
      </p:pic>
      <p:sp>
        <p:nvSpPr>
          <p:cNvPr id="11" name="Google Shape;11;p2"/>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729E2E"/>
              </a:buClr>
              <a:buSzPts val="4000"/>
              <a:buFont typeface="Roboto"/>
              <a:buNone/>
              <a:defRPr sz="4000" b="1">
                <a:solidFill>
                  <a:srgbClr val="729E2E"/>
                </a:solidFill>
                <a:latin typeface="Roboto"/>
                <a:ea typeface="Roboto"/>
                <a:cs typeface="Roboto"/>
                <a:sym typeface="Roboto"/>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2pPr>
            <a:lvl3pPr lvl="2"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3pPr>
            <a:lvl4pPr lvl="3"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4pPr>
            <a:lvl5pPr lvl="4"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5pPr>
            <a:lvl6pPr lvl="5"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6pPr>
            <a:lvl7pPr lvl="6"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7pPr>
            <a:lvl8pPr lvl="7"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8pPr>
            <a:lvl9pPr lvl="8"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9pPr>
          </a:lstStyle>
          <a:p>
            <a:endParaRPr/>
          </a:p>
        </p:txBody>
      </p:sp>
      <p:pic>
        <p:nvPicPr>
          <p:cNvPr id="13" name="Google Shape;13;p2"/>
          <p:cNvPicPr preferRelativeResize="0"/>
          <p:nvPr/>
        </p:nvPicPr>
        <p:blipFill rotWithShape="1">
          <a:blip r:embed="rId2">
            <a:alphaModFix amt="67000"/>
          </a:blip>
          <a:srcRect l="29333" b="15640"/>
          <a:stretch/>
        </p:blipFill>
        <p:spPr>
          <a:xfrm rot="5400000">
            <a:off x="5543549" y="1543074"/>
            <a:ext cx="4128650" cy="33770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2 8">
  <p:cSld name="CUSTOM_1_8">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34" name="Google Shape;34;p1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2 5">
  <p:cSld name="CUSTOM_1_5">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37" name="Google Shape;37;p1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38" name="Google Shape;38;p1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2 1">
  <p:cSld name="CUSTOM_1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41" name="Google Shape;41;p1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42" name="Google Shape;42;p13"/>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2 2">
  <p:cSld name="CUSTOM_1_2">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45" name="Google Shape;45;p14"/>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46" name="Google Shape;46;p14"/>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2 3">
  <p:cSld name="CUSTOM_1_3">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49" name="Google Shape;49;p15"/>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50" name="Google Shape;50;p15"/>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2 4">
  <p:cSld name="CUSTOM_1_4">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3" name="Google Shape;53;p16"/>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54" name="Google Shape;54;p16"/>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55" name="Google Shape;55;p16"/>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2 4 1">
  <p:cSld name="CUSTOM_1_4_1">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8" name="Google Shape;58;p17"/>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59" name="Google Shape;59;p17"/>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0" name="Google Shape;60;p17"/>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2 4 2">
  <p:cSld name="CUSTOM_1_4_2">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63" name="Google Shape;63;p18"/>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64" name="Google Shape;64;p1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5" name="Google Shape;65;p18"/>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2 4 3">
  <p:cSld name="CUSTOM_1_4_3">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68" name="Google Shape;68;p19"/>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69" name="Google Shape;69;p1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70" name="Google Shape;70;p19"/>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2 4 4">
  <p:cSld name="CUSTOM_1_4_4">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2600"/>
              <a:buFont typeface="Roboto"/>
              <a:buNone/>
              <a:defRPr sz="2600" b="1">
                <a:solidFill>
                  <a:schemeClr val="accent1"/>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3" name="Google Shape;73;p20"/>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74" name="Google Shape;74;p20"/>
          <p:cNvSpPr/>
          <p:nvPr/>
        </p:nvSpPr>
        <p:spPr>
          <a:xfrm>
            <a:off x="5909100" y="0"/>
            <a:ext cx="3234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75" name="Google Shape;75;p20"/>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76" name="Google Shape;76;p20"/>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a:spcBef>
                <a:spcPts val="0"/>
              </a:spcBef>
              <a:spcAft>
                <a:spcPts val="0"/>
              </a:spcAft>
              <a:buSzPts val="1400"/>
              <a:buFont typeface="Roboto"/>
              <a:buNone/>
              <a:defRPr>
                <a:latin typeface="Roboto"/>
                <a:ea typeface="Roboto"/>
                <a:cs typeface="Roboto"/>
                <a:sym typeface="Roboto"/>
              </a:defRPr>
            </a:lvl2pPr>
            <a:lvl3pPr lvl="2" algn="ctr">
              <a:spcBef>
                <a:spcPts val="0"/>
              </a:spcBef>
              <a:spcAft>
                <a:spcPts val="0"/>
              </a:spcAft>
              <a:buSzPts val="1400"/>
              <a:buFont typeface="Roboto"/>
              <a:buNone/>
              <a:defRPr>
                <a:latin typeface="Roboto"/>
                <a:ea typeface="Roboto"/>
                <a:cs typeface="Roboto"/>
                <a:sym typeface="Roboto"/>
              </a:defRPr>
            </a:lvl3pPr>
            <a:lvl4pPr lvl="3" algn="ctr">
              <a:spcBef>
                <a:spcPts val="0"/>
              </a:spcBef>
              <a:spcAft>
                <a:spcPts val="0"/>
              </a:spcAft>
              <a:buSzPts val="1400"/>
              <a:buFont typeface="Roboto"/>
              <a:buNone/>
              <a:defRPr>
                <a:latin typeface="Roboto"/>
                <a:ea typeface="Roboto"/>
                <a:cs typeface="Roboto"/>
                <a:sym typeface="Roboto"/>
              </a:defRPr>
            </a:lvl4pPr>
            <a:lvl5pPr lvl="4" algn="ctr">
              <a:spcBef>
                <a:spcPts val="0"/>
              </a:spcBef>
              <a:spcAft>
                <a:spcPts val="0"/>
              </a:spcAft>
              <a:buSzPts val="1400"/>
              <a:buFont typeface="Roboto"/>
              <a:buNone/>
              <a:defRPr>
                <a:latin typeface="Roboto"/>
                <a:ea typeface="Roboto"/>
                <a:cs typeface="Roboto"/>
                <a:sym typeface="Roboto"/>
              </a:defRPr>
            </a:lvl5pPr>
            <a:lvl6pPr lvl="5" algn="ctr">
              <a:spcBef>
                <a:spcPts val="0"/>
              </a:spcBef>
              <a:spcAft>
                <a:spcPts val="0"/>
              </a:spcAft>
              <a:buSzPts val="1400"/>
              <a:buFont typeface="Roboto"/>
              <a:buNone/>
              <a:defRPr>
                <a:latin typeface="Roboto"/>
                <a:ea typeface="Roboto"/>
                <a:cs typeface="Roboto"/>
                <a:sym typeface="Roboto"/>
              </a:defRPr>
            </a:lvl6pPr>
            <a:lvl7pPr lvl="6" algn="ctr">
              <a:spcBef>
                <a:spcPts val="0"/>
              </a:spcBef>
              <a:spcAft>
                <a:spcPts val="0"/>
              </a:spcAft>
              <a:buSzPts val="1400"/>
              <a:buFont typeface="Roboto"/>
              <a:buNone/>
              <a:defRPr>
                <a:latin typeface="Roboto"/>
                <a:ea typeface="Roboto"/>
                <a:cs typeface="Roboto"/>
                <a:sym typeface="Roboto"/>
              </a:defRPr>
            </a:lvl7pPr>
            <a:lvl8pPr lvl="7" algn="ctr">
              <a:spcBef>
                <a:spcPts val="0"/>
              </a:spcBef>
              <a:spcAft>
                <a:spcPts val="0"/>
              </a:spcAft>
              <a:buSzPts val="1400"/>
              <a:buFont typeface="Roboto"/>
              <a:buNone/>
              <a:defRPr>
                <a:latin typeface="Roboto"/>
                <a:ea typeface="Roboto"/>
                <a:cs typeface="Roboto"/>
                <a:sym typeface="Roboto"/>
              </a:defRPr>
            </a:lvl8pPr>
            <a:lvl9pPr lvl="8" algn="ctr">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4">
  <p:cSld name="CUSTOM_3">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2 4 4 1">
  <p:cSld name="CUSTOM_1_4_4_1">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2"/>
              </a:buClr>
              <a:buSzPts val="2600"/>
              <a:buFont typeface="Roboto"/>
              <a:buNone/>
              <a:defRPr sz="2600" b="1">
                <a:solidFill>
                  <a:schemeClr val="accent2"/>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9" name="Google Shape;79;p21"/>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80" name="Google Shape;80;p21"/>
          <p:cNvSpPr/>
          <p:nvPr/>
        </p:nvSpPr>
        <p:spPr>
          <a:xfrm>
            <a:off x="5909100" y="0"/>
            <a:ext cx="3234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1" name="Google Shape;81;p21"/>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2" name="Google Shape;82;p21"/>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seño personalizado 2 4 4 2">
  <p:cSld name="CUSTOM_1_4_4_2">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3"/>
              </a:buClr>
              <a:buSzPts val="2600"/>
              <a:buFont typeface="Roboto"/>
              <a:buNone/>
              <a:defRPr sz="2600" b="1">
                <a:solidFill>
                  <a:schemeClr val="accent3"/>
                </a:solidFill>
                <a:latin typeface="Roboto"/>
                <a:ea typeface="Roboto"/>
                <a:cs typeface="Roboto"/>
                <a:sym typeface="Roboto"/>
              </a:defRPr>
            </a:lvl1pPr>
            <a:lvl2pPr lvl="1" algn="r" rtl="0">
              <a:spcBef>
                <a:spcPts val="0"/>
              </a:spcBef>
              <a:spcAft>
                <a:spcPts val="0"/>
              </a:spcAft>
              <a:buClr>
                <a:schemeClr val="accent3"/>
              </a:buClr>
              <a:buSzPts val="2600"/>
              <a:buNone/>
              <a:defRPr sz="2600">
                <a:solidFill>
                  <a:schemeClr val="accent3"/>
                </a:solidFill>
              </a:defRPr>
            </a:lvl2pPr>
            <a:lvl3pPr lvl="2" algn="r" rtl="0">
              <a:spcBef>
                <a:spcPts val="0"/>
              </a:spcBef>
              <a:spcAft>
                <a:spcPts val="0"/>
              </a:spcAft>
              <a:buClr>
                <a:schemeClr val="accent3"/>
              </a:buClr>
              <a:buSzPts val="2600"/>
              <a:buNone/>
              <a:defRPr sz="2600">
                <a:solidFill>
                  <a:schemeClr val="accent3"/>
                </a:solidFill>
              </a:defRPr>
            </a:lvl3pPr>
            <a:lvl4pPr lvl="3" algn="r" rtl="0">
              <a:spcBef>
                <a:spcPts val="0"/>
              </a:spcBef>
              <a:spcAft>
                <a:spcPts val="0"/>
              </a:spcAft>
              <a:buClr>
                <a:schemeClr val="accent3"/>
              </a:buClr>
              <a:buSzPts val="2600"/>
              <a:buNone/>
              <a:defRPr sz="2600">
                <a:solidFill>
                  <a:schemeClr val="accent3"/>
                </a:solidFill>
              </a:defRPr>
            </a:lvl4pPr>
            <a:lvl5pPr lvl="4" algn="r" rtl="0">
              <a:spcBef>
                <a:spcPts val="0"/>
              </a:spcBef>
              <a:spcAft>
                <a:spcPts val="0"/>
              </a:spcAft>
              <a:buClr>
                <a:schemeClr val="accent3"/>
              </a:buClr>
              <a:buSzPts val="2600"/>
              <a:buNone/>
              <a:defRPr sz="2600">
                <a:solidFill>
                  <a:schemeClr val="accent3"/>
                </a:solidFill>
              </a:defRPr>
            </a:lvl5pPr>
            <a:lvl6pPr lvl="5" algn="r" rtl="0">
              <a:spcBef>
                <a:spcPts val="0"/>
              </a:spcBef>
              <a:spcAft>
                <a:spcPts val="0"/>
              </a:spcAft>
              <a:buClr>
                <a:schemeClr val="accent3"/>
              </a:buClr>
              <a:buSzPts val="2600"/>
              <a:buNone/>
              <a:defRPr sz="2600">
                <a:solidFill>
                  <a:schemeClr val="accent3"/>
                </a:solidFill>
              </a:defRPr>
            </a:lvl6pPr>
            <a:lvl7pPr lvl="6" algn="r" rtl="0">
              <a:spcBef>
                <a:spcPts val="0"/>
              </a:spcBef>
              <a:spcAft>
                <a:spcPts val="0"/>
              </a:spcAft>
              <a:buClr>
                <a:schemeClr val="accent3"/>
              </a:buClr>
              <a:buSzPts val="2600"/>
              <a:buNone/>
              <a:defRPr sz="2600">
                <a:solidFill>
                  <a:schemeClr val="accent3"/>
                </a:solidFill>
              </a:defRPr>
            </a:lvl7pPr>
            <a:lvl8pPr lvl="7" algn="r" rtl="0">
              <a:spcBef>
                <a:spcPts val="0"/>
              </a:spcBef>
              <a:spcAft>
                <a:spcPts val="0"/>
              </a:spcAft>
              <a:buClr>
                <a:schemeClr val="accent3"/>
              </a:buClr>
              <a:buSzPts val="2600"/>
              <a:buNone/>
              <a:defRPr sz="2600">
                <a:solidFill>
                  <a:schemeClr val="accent3"/>
                </a:solidFill>
              </a:defRPr>
            </a:lvl8pPr>
            <a:lvl9pPr lvl="8" algn="r" rtl="0">
              <a:spcBef>
                <a:spcPts val="0"/>
              </a:spcBef>
              <a:spcAft>
                <a:spcPts val="0"/>
              </a:spcAft>
              <a:buClr>
                <a:schemeClr val="accent3"/>
              </a:buClr>
              <a:buSzPts val="2600"/>
              <a:buNone/>
              <a:defRPr sz="2600">
                <a:solidFill>
                  <a:schemeClr val="accent3"/>
                </a:solidFill>
              </a:defRPr>
            </a:lvl9pPr>
          </a:lstStyle>
          <a:p>
            <a:endParaRPr/>
          </a:p>
        </p:txBody>
      </p:sp>
      <p:sp>
        <p:nvSpPr>
          <p:cNvPr id="85" name="Google Shape;85;p22"/>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86" name="Google Shape;86;p22"/>
          <p:cNvSpPr/>
          <p:nvPr/>
        </p:nvSpPr>
        <p:spPr>
          <a:xfrm>
            <a:off x="5909100" y="0"/>
            <a:ext cx="323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7" name="Google Shape;87;p22"/>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8" name="Google Shape;88;p22"/>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seño personalizado 2 4 4 3">
  <p:cSld name="CUSTOM_1_4_4_3">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4"/>
              </a:buClr>
              <a:buSzPts val="2600"/>
              <a:buFont typeface="Roboto"/>
              <a:buNone/>
              <a:defRPr sz="2600" b="1">
                <a:solidFill>
                  <a:schemeClr val="accent4"/>
                </a:solidFill>
                <a:latin typeface="Roboto"/>
                <a:ea typeface="Roboto"/>
                <a:cs typeface="Roboto"/>
                <a:sym typeface="Roboto"/>
              </a:defRPr>
            </a:lvl1pPr>
            <a:lvl2pPr lvl="1" algn="r" rtl="0">
              <a:spcBef>
                <a:spcPts val="0"/>
              </a:spcBef>
              <a:spcAft>
                <a:spcPts val="0"/>
              </a:spcAft>
              <a:buClr>
                <a:schemeClr val="accent4"/>
              </a:buClr>
              <a:buSzPts val="2600"/>
              <a:buNone/>
              <a:defRPr sz="2600">
                <a:solidFill>
                  <a:schemeClr val="accent4"/>
                </a:solidFill>
              </a:defRPr>
            </a:lvl2pPr>
            <a:lvl3pPr lvl="2" algn="r" rtl="0">
              <a:spcBef>
                <a:spcPts val="0"/>
              </a:spcBef>
              <a:spcAft>
                <a:spcPts val="0"/>
              </a:spcAft>
              <a:buClr>
                <a:schemeClr val="accent4"/>
              </a:buClr>
              <a:buSzPts val="2600"/>
              <a:buNone/>
              <a:defRPr sz="2600">
                <a:solidFill>
                  <a:schemeClr val="accent4"/>
                </a:solidFill>
              </a:defRPr>
            </a:lvl3pPr>
            <a:lvl4pPr lvl="3" algn="r" rtl="0">
              <a:spcBef>
                <a:spcPts val="0"/>
              </a:spcBef>
              <a:spcAft>
                <a:spcPts val="0"/>
              </a:spcAft>
              <a:buClr>
                <a:schemeClr val="accent4"/>
              </a:buClr>
              <a:buSzPts val="2600"/>
              <a:buNone/>
              <a:defRPr sz="2600">
                <a:solidFill>
                  <a:schemeClr val="accent4"/>
                </a:solidFill>
              </a:defRPr>
            </a:lvl4pPr>
            <a:lvl5pPr lvl="4" algn="r" rtl="0">
              <a:spcBef>
                <a:spcPts val="0"/>
              </a:spcBef>
              <a:spcAft>
                <a:spcPts val="0"/>
              </a:spcAft>
              <a:buClr>
                <a:schemeClr val="accent4"/>
              </a:buClr>
              <a:buSzPts val="2600"/>
              <a:buNone/>
              <a:defRPr sz="2600">
                <a:solidFill>
                  <a:schemeClr val="accent4"/>
                </a:solidFill>
              </a:defRPr>
            </a:lvl5pPr>
            <a:lvl6pPr lvl="5" algn="r" rtl="0">
              <a:spcBef>
                <a:spcPts val="0"/>
              </a:spcBef>
              <a:spcAft>
                <a:spcPts val="0"/>
              </a:spcAft>
              <a:buClr>
                <a:schemeClr val="accent4"/>
              </a:buClr>
              <a:buSzPts val="2600"/>
              <a:buNone/>
              <a:defRPr sz="2600">
                <a:solidFill>
                  <a:schemeClr val="accent4"/>
                </a:solidFill>
              </a:defRPr>
            </a:lvl6pPr>
            <a:lvl7pPr lvl="6" algn="r" rtl="0">
              <a:spcBef>
                <a:spcPts val="0"/>
              </a:spcBef>
              <a:spcAft>
                <a:spcPts val="0"/>
              </a:spcAft>
              <a:buClr>
                <a:schemeClr val="accent4"/>
              </a:buClr>
              <a:buSzPts val="2600"/>
              <a:buNone/>
              <a:defRPr sz="2600">
                <a:solidFill>
                  <a:schemeClr val="accent4"/>
                </a:solidFill>
              </a:defRPr>
            </a:lvl7pPr>
            <a:lvl8pPr lvl="7" algn="r" rtl="0">
              <a:spcBef>
                <a:spcPts val="0"/>
              </a:spcBef>
              <a:spcAft>
                <a:spcPts val="0"/>
              </a:spcAft>
              <a:buClr>
                <a:schemeClr val="accent4"/>
              </a:buClr>
              <a:buSzPts val="2600"/>
              <a:buNone/>
              <a:defRPr sz="2600">
                <a:solidFill>
                  <a:schemeClr val="accent4"/>
                </a:solidFill>
              </a:defRPr>
            </a:lvl8pPr>
            <a:lvl9pPr lvl="8" algn="r" rtl="0">
              <a:spcBef>
                <a:spcPts val="0"/>
              </a:spcBef>
              <a:spcAft>
                <a:spcPts val="0"/>
              </a:spcAft>
              <a:buClr>
                <a:schemeClr val="accent4"/>
              </a:buClr>
              <a:buSzPts val="2600"/>
              <a:buNone/>
              <a:defRPr sz="2600">
                <a:solidFill>
                  <a:schemeClr val="accent4"/>
                </a:solidFill>
              </a:defRPr>
            </a:lvl9pPr>
          </a:lstStyle>
          <a:p>
            <a:endParaRPr/>
          </a:p>
        </p:txBody>
      </p:sp>
      <p:sp>
        <p:nvSpPr>
          <p:cNvPr id="91" name="Google Shape;91;p23"/>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92" name="Google Shape;92;p23"/>
          <p:cNvSpPr/>
          <p:nvPr/>
        </p:nvSpPr>
        <p:spPr>
          <a:xfrm>
            <a:off x="5909100" y="0"/>
            <a:ext cx="32349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93" name="Google Shape;93;p23"/>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94" name="Google Shape;94;p23"/>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seño personalizado 5">
  <p:cSld name="CUSTOM_4">
    <p:spTree>
      <p:nvGrpSpPr>
        <p:cNvPr id="1" name="Shape 95"/>
        <p:cNvGrpSpPr/>
        <p:nvPr/>
      </p:nvGrpSpPr>
      <p:grpSpPr>
        <a:xfrm>
          <a:off x="0" y="0"/>
          <a:ext cx="0" cy="0"/>
          <a:chOff x="0" y="0"/>
          <a:chExt cx="0" cy="0"/>
        </a:xfrm>
      </p:grpSpPr>
      <p:sp>
        <p:nvSpPr>
          <p:cNvPr id="96" name="Google Shape;96;p24"/>
          <p:cNvSpPr/>
          <p:nvPr/>
        </p:nvSpPr>
        <p:spPr>
          <a:xfrm rot="-2032841">
            <a:off x="3780280" y="1829094"/>
            <a:ext cx="1525656" cy="1506430"/>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97" name="Google Shape;97;p24"/>
          <p:cNvGrpSpPr/>
          <p:nvPr/>
        </p:nvGrpSpPr>
        <p:grpSpPr>
          <a:xfrm>
            <a:off x="1521393" y="1042894"/>
            <a:ext cx="2801197" cy="2472538"/>
            <a:chOff x="1978637" y="1202068"/>
            <a:chExt cx="2407147" cy="2190413"/>
          </a:xfrm>
        </p:grpSpPr>
        <p:sp>
          <p:nvSpPr>
            <p:cNvPr id="98" name="Google Shape;98;p24"/>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4"/>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chemeClr val="accent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0" name="Google Shape;100;p24"/>
          <p:cNvGrpSpPr/>
          <p:nvPr/>
        </p:nvGrpSpPr>
        <p:grpSpPr>
          <a:xfrm>
            <a:off x="2555311" y="2620798"/>
            <a:ext cx="2453086" cy="2751070"/>
            <a:chOff x="2867112" y="2599927"/>
            <a:chExt cx="2108006" cy="2437164"/>
          </a:xfrm>
        </p:grpSpPr>
        <p:sp>
          <p:nvSpPr>
            <p:cNvPr id="101" name="Google Shape;101;p24"/>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4"/>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chemeClr val="dk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3" name="Google Shape;103;p24"/>
          <p:cNvGrpSpPr/>
          <p:nvPr/>
        </p:nvGrpSpPr>
        <p:grpSpPr>
          <a:xfrm>
            <a:off x="4266420" y="2467830"/>
            <a:ext cx="2821398" cy="2367706"/>
            <a:chOff x="4337515" y="2464414"/>
            <a:chExt cx="2424506" cy="2097542"/>
          </a:xfrm>
        </p:grpSpPr>
        <p:sp>
          <p:nvSpPr>
            <p:cNvPr id="104" name="Google Shape;104;p24"/>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4"/>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chemeClr val="accent4"/>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6" name="Google Shape;106;p24"/>
          <p:cNvGrpSpPr/>
          <p:nvPr/>
        </p:nvGrpSpPr>
        <p:grpSpPr>
          <a:xfrm>
            <a:off x="3016118" y="-233479"/>
            <a:ext cx="2727833" cy="2676011"/>
            <a:chOff x="3263096" y="71333"/>
            <a:chExt cx="2344104" cy="2370669"/>
          </a:xfrm>
        </p:grpSpPr>
        <p:sp>
          <p:nvSpPr>
            <p:cNvPr id="107" name="Google Shape;107;p24"/>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solidFill>
                  <a:schemeClr val="lt2"/>
                </a:solidFill>
              </a:endParaRPr>
            </a:p>
          </p:txBody>
        </p:sp>
        <p:sp>
          <p:nvSpPr>
            <p:cNvPr id="108" name="Google Shape;108;p24"/>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chemeClr val="accent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9" name="Google Shape;109;p24"/>
          <p:cNvGrpSpPr/>
          <p:nvPr/>
        </p:nvGrpSpPr>
        <p:grpSpPr>
          <a:xfrm>
            <a:off x="4564084" y="593979"/>
            <a:ext cx="2640134" cy="2758787"/>
            <a:chOff x="4593307" y="804376"/>
            <a:chExt cx="2268741" cy="2444000"/>
          </a:xfrm>
        </p:grpSpPr>
        <p:sp>
          <p:nvSpPr>
            <p:cNvPr id="110" name="Google Shape;110;p24"/>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4"/>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chemeClr val="accent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12" name="Google Shape;112;p24"/>
          <p:cNvSpPr txBox="1">
            <a:spLocks noGrp="1"/>
          </p:cNvSpPr>
          <p:nvPr>
            <p:ph type="subTitle" idx="1"/>
          </p:nvPr>
        </p:nvSpPr>
        <p:spPr>
          <a:xfrm>
            <a:off x="3759750" y="974825"/>
            <a:ext cx="1524000" cy="502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000"/>
              <a:buNone/>
              <a:defRPr sz="1000" i="1">
                <a:solidFill>
                  <a:schemeClr val="lt2"/>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113" name="Google Shape;113;p24"/>
          <p:cNvSpPr txBox="1">
            <a:spLocks noGrp="1"/>
          </p:cNvSpPr>
          <p:nvPr>
            <p:ph type="subTitle" idx="2"/>
          </p:nvPr>
        </p:nvSpPr>
        <p:spPr>
          <a:xfrm rot="-4407119">
            <a:off x="2464357" y="1965340"/>
            <a:ext cx="1524127" cy="502315"/>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4" name="Google Shape;114;p24"/>
          <p:cNvSpPr txBox="1">
            <a:spLocks noGrp="1"/>
          </p:cNvSpPr>
          <p:nvPr>
            <p:ph type="subTitle" idx="3"/>
          </p:nvPr>
        </p:nvSpPr>
        <p:spPr>
          <a:xfrm rot="2280274">
            <a:off x="2997688" y="3489415"/>
            <a:ext cx="1524059" cy="50224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5" name="Google Shape;115;p24"/>
          <p:cNvSpPr txBox="1">
            <a:spLocks noGrp="1"/>
          </p:cNvSpPr>
          <p:nvPr>
            <p:ph type="subTitle" idx="4"/>
          </p:nvPr>
        </p:nvSpPr>
        <p:spPr>
          <a:xfrm rot="-2386601">
            <a:off x="4597963" y="3413199"/>
            <a:ext cx="1523921" cy="502071"/>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6" name="Google Shape;116;p24"/>
          <p:cNvSpPr txBox="1">
            <a:spLocks noGrp="1"/>
          </p:cNvSpPr>
          <p:nvPr>
            <p:ph type="subTitle" idx="5"/>
          </p:nvPr>
        </p:nvSpPr>
        <p:spPr>
          <a:xfrm rot="3548906">
            <a:off x="4978823" y="1889144"/>
            <a:ext cx="1523939" cy="502509"/>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6">
  <p:cSld name="CUSTOM_5">
    <p:spTree>
      <p:nvGrpSpPr>
        <p:cNvPr id="1" name="Shape 117"/>
        <p:cNvGrpSpPr/>
        <p:nvPr/>
      </p:nvGrpSpPr>
      <p:grpSpPr>
        <a:xfrm>
          <a:off x="0" y="0"/>
          <a:ext cx="0" cy="0"/>
          <a:chOff x="0" y="0"/>
          <a:chExt cx="0" cy="0"/>
        </a:xfrm>
      </p:grpSpPr>
      <p:sp>
        <p:nvSpPr>
          <p:cNvPr id="118" name="Google Shape;118;p25"/>
          <p:cNvSpPr/>
          <p:nvPr/>
        </p:nvSpPr>
        <p:spPr>
          <a:xfrm rot="-2680328">
            <a:off x="3782081" y="1828664"/>
            <a:ext cx="1482827" cy="1479433"/>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19" name="Google Shape;119;p25"/>
          <p:cNvGrpSpPr/>
          <p:nvPr/>
        </p:nvGrpSpPr>
        <p:grpSpPr>
          <a:xfrm>
            <a:off x="1536374" y="1323169"/>
            <a:ext cx="3089336" cy="2971548"/>
            <a:chOff x="1917433" y="1453653"/>
            <a:chExt cx="2742176" cy="2667697"/>
          </a:xfrm>
        </p:grpSpPr>
        <p:sp>
          <p:nvSpPr>
            <p:cNvPr id="120" name="Google Shape;120;p25"/>
            <p:cNvSpPr/>
            <p:nvPr/>
          </p:nvSpPr>
          <p:spPr>
            <a:xfrm rot="-2700000">
              <a:off x="2440767" y="1711670"/>
              <a:ext cx="1621029" cy="2151664"/>
            </a:xfrm>
            <a:custGeom>
              <a:avLst/>
              <a:gdLst/>
              <a:ahLst/>
              <a:cxnLst/>
              <a:rect l="l" t="t" r="r" b="b"/>
              <a:pathLst>
                <a:path w="250" h="332" extrusionOk="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5"/>
            <p:cNvSpPr/>
            <p:nvPr/>
          </p:nvSpPr>
          <p:spPr>
            <a:xfrm rot="-2700000">
              <a:off x="2689034" y="1771298"/>
              <a:ext cx="1575643" cy="1769691"/>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2" name="Google Shape;122;p25"/>
          <p:cNvGrpSpPr/>
          <p:nvPr/>
        </p:nvGrpSpPr>
        <p:grpSpPr>
          <a:xfrm>
            <a:off x="3264553" y="2466246"/>
            <a:ext cx="3007034" cy="3058440"/>
            <a:chOff x="3451411" y="2479847"/>
            <a:chExt cx="2669123" cy="2745704"/>
          </a:xfrm>
        </p:grpSpPr>
        <p:sp>
          <p:nvSpPr>
            <p:cNvPr id="123" name="Google Shape;123;p25"/>
            <p:cNvSpPr/>
            <p:nvPr/>
          </p:nvSpPr>
          <p:spPr>
            <a:xfrm rot="-2700000">
              <a:off x="3709147" y="3080460"/>
              <a:ext cx="2153650" cy="1621060"/>
            </a:xfrm>
            <a:custGeom>
              <a:avLst/>
              <a:gdLst/>
              <a:ahLst/>
              <a:cxnLst/>
              <a:rect l="l" t="t" r="r" b="b"/>
              <a:pathLst>
                <a:path w="333" h="250" extrusionOk="0">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5"/>
            <p:cNvSpPr/>
            <p:nvPr/>
          </p:nvSpPr>
          <p:spPr>
            <a:xfrm rot="-2700000">
              <a:off x="3773733" y="2873178"/>
              <a:ext cx="1764275" cy="1573502"/>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5" name="Google Shape;125;p25"/>
          <p:cNvGrpSpPr/>
          <p:nvPr/>
        </p:nvGrpSpPr>
        <p:grpSpPr>
          <a:xfrm>
            <a:off x="4425309" y="842410"/>
            <a:ext cx="3092301" cy="2968503"/>
            <a:chOff x="4481729" y="1022053"/>
            <a:chExt cx="2744808" cy="2664963"/>
          </a:xfrm>
        </p:grpSpPr>
        <p:sp>
          <p:nvSpPr>
            <p:cNvPr id="126" name="Google Shape;126;p25"/>
            <p:cNvSpPr/>
            <p:nvPr/>
          </p:nvSpPr>
          <p:spPr>
            <a:xfrm rot="-2700000">
              <a:off x="5085474" y="1278703"/>
              <a:ext cx="1617163" cy="2151664"/>
            </a:xfrm>
            <a:custGeom>
              <a:avLst/>
              <a:gdLst/>
              <a:ahLst/>
              <a:cxnLst/>
              <a:rect l="l" t="t" r="r" b="b"/>
              <a:pathLst>
                <a:path w="250" h="332" extrusionOk="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5"/>
            <p:cNvSpPr/>
            <p:nvPr/>
          </p:nvSpPr>
          <p:spPr>
            <a:xfrm rot="-2700000">
              <a:off x="4874704" y="1604373"/>
              <a:ext cx="1579339" cy="1765685"/>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8" name="Google Shape;128;p25"/>
          <p:cNvGrpSpPr/>
          <p:nvPr/>
        </p:nvGrpSpPr>
        <p:grpSpPr>
          <a:xfrm>
            <a:off x="2785478" y="-381476"/>
            <a:ext cx="2991152" cy="3052178"/>
            <a:chOff x="3026172" y="-76686"/>
            <a:chExt cx="2655026" cy="2740082"/>
          </a:xfrm>
        </p:grpSpPr>
        <p:sp>
          <p:nvSpPr>
            <p:cNvPr id="129" name="Google Shape;129;p25"/>
            <p:cNvSpPr/>
            <p:nvPr/>
          </p:nvSpPr>
          <p:spPr>
            <a:xfrm rot="-2700000">
              <a:off x="3282650" y="444474"/>
              <a:ext cx="2142068" cy="1612705"/>
            </a:xfrm>
            <a:custGeom>
              <a:avLst/>
              <a:gdLst/>
              <a:ahLst/>
              <a:cxnLst/>
              <a:rect l="l" t="t" r="r" b="b"/>
              <a:pathLst>
                <a:path w="331" h="249" extrusionOk="0">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5"/>
            <p:cNvSpPr/>
            <p:nvPr/>
          </p:nvSpPr>
          <p:spPr>
            <a:xfrm rot="-2700000">
              <a:off x="3599956" y="695260"/>
              <a:ext cx="1767975" cy="1573496"/>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31" name="Google Shape;131;p25"/>
          <p:cNvSpPr txBox="1">
            <a:spLocks noGrp="1"/>
          </p:cNvSpPr>
          <p:nvPr>
            <p:ph type="subTitle" idx="1"/>
          </p:nvPr>
        </p:nvSpPr>
        <p:spPr>
          <a:xfrm>
            <a:off x="3609075" y="10510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2" name="Google Shape;132;p25"/>
          <p:cNvSpPr txBox="1">
            <a:spLocks noGrp="1"/>
          </p:cNvSpPr>
          <p:nvPr>
            <p:ph type="subTitle" idx="2"/>
          </p:nvPr>
        </p:nvSpPr>
        <p:spPr>
          <a:xfrm>
            <a:off x="3761475" y="35656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3" name="Google Shape;133;p25"/>
          <p:cNvSpPr txBox="1">
            <a:spLocks noGrp="1"/>
          </p:cNvSpPr>
          <p:nvPr>
            <p:ph type="subTitle" idx="3"/>
          </p:nvPr>
        </p:nvSpPr>
        <p:spPr>
          <a:xfrm rot="-5400000">
            <a:off x="2389875" y="23464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4" name="Google Shape;134;p25"/>
          <p:cNvSpPr txBox="1">
            <a:spLocks noGrp="1"/>
          </p:cNvSpPr>
          <p:nvPr>
            <p:ph type="subTitle" idx="4"/>
          </p:nvPr>
        </p:nvSpPr>
        <p:spPr>
          <a:xfrm rot="5400000">
            <a:off x="4980675" y="22702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7">
  <p:cSld name="CUSTOM_6">
    <p:spTree>
      <p:nvGrpSpPr>
        <p:cNvPr id="1" name="Shape 135"/>
        <p:cNvGrpSpPr/>
        <p:nvPr/>
      </p:nvGrpSpPr>
      <p:grpSpPr>
        <a:xfrm>
          <a:off x="0" y="0"/>
          <a:ext cx="0" cy="0"/>
          <a:chOff x="0" y="0"/>
          <a:chExt cx="0" cy="0"/>
        </a:xfrm>
      </p:grpSpPr>
      <p:sp>
        <p:nvSpPr>
          <p:cNvPr id="136" name="Google Shape;136;p26"/>
          <p:cNvSpPr/>
          <p:nvPr/>
        </p:nvSpPr>
        <p:spPr>
          <a:xfrm rot="-3245377">
            <a:off x="3808598" y="1821002"/>
            <a:ext cx="1436781" cy="1444352"/>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37" name="Google Shape;137;p26"/>
          <p:cNvGrpSpPr/>
          <p:nvPr/>
        </p:nvGrpSpPr>
        <p:grpSpPr>
          <a:xfrm>
            <a:off x="4105452" y="1415107"/>
            <a:ext cx="3258146" cy="3554299"/>
            <a:chOff x="4184863" y="1520198"/>
            <a:chExt cx="2958454" cy="3298347"/>
          </a:xfrm>
        </p:grpSpPr>
        <p:sp>
          <p:nvSpPr>
            <p:cNvPr id="138" name="Google Shape;138;p26"/>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26"/>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0" name="Google Shape;140;p26"/>
          <p:cNvGrpSpPr/>
          <p:nvPr/>
        </p:nvGrpSpPr>
        <p:grpSpPr>
          <a:xfrm>
            <a:off x="2643882" y="-299926"/>
            <a:ext cx="3627216" cy="3473014"/>
            <a:chOff x="2857731" y="-71332"/>
            <a:chExt cx="3293577" cy="3222916"/>
          </a:xfrm>
        </p:grpSpPr>
        <p:sp>
          <p:nvSpPr>
            <p:cNvPr id="141" name="Google Shape;141;p26"/>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6"/>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3" name="Google Shape;143;p26"/>
          <p:cNvGrpSpPr/>
          <p:nvPr/>
        </p:nvGrpSpPr>
        <p:grpSpPr>
          <a:xfrm>
            <a:off x="1655086" y="1592342"/>
            <a:ext cx="3771328" cy="3364567"/>
            <a:chOff x="1959887" y="1684671"/>
            <a:chExt cx="3424433" cy="3122279"/>
          </a:xfrm>
        </p:grpSpPr>
        <p:sp>
          <p:nvSpPr>
            <p:cNvPr id="144" name="Google Shape;144;p26"/>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6"/>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46" name="Google Shape;146;p26"/>
          <p:cNvSpPr txBox="1">
            <a:spLocks noGrp="1"/>
          </p:cNvSpPr>
          <p:nvPr>
            <p:ph type="subTitle" idx="1"/>
          </p:nvPr>
        </p:nvSpPr>
        <p:spPr>
          <a:xfrm>
            <a:off x="3512250" y="1051025"/>
            <a:ext cx="2029500" cy="617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7" name="Google Shape;147;p26"/>
          <p:cNvSpPr txBox="1">
            <a:spLocks noGrp="1"/>
          </p:cNvSpPr>
          <p:nvPr>
            <p:ph type="subTitle" idx="2"/>
          </p:nvPr>
        </p:nvSpPr>
        <p:spPr>
          <a:xfrm rot="3620349">
            <a:off x="2445451" y="2651302"/>
            <a:ext cx="2029645" cy="6172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8" name="Google Shape;148;p26"/>
          <p:cNvSpPr txBox="1">
            <a:spLocks noGrp="1"/>
          </p:cNvSpPr>
          <p:nvPr>
            <p:ph type="subTitle" idx="3"/>
          </p:nvPr>
        </p:nvSpPr>
        <p:spPr>
          <a:xfrm rot="-3304600">
            <a:off x="4578893" y="2651184"/>
            <a:ext cx="2029591" cy="6174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eño personalizado 8">
  <p:cSld name="CUSTOM_7">
    <p:spTree>
      <p:nvGrpSpPr>
        <p:cNvPr id="1" name="Shape 149"/>
        <p:cNvGrpSpPr/>
        <p:nvPr/>
      </p:nvGrpSpPr>
      <p:grpSpPr>
        <a:xfrm>
          <a:off x="0" y="0"/>
          <a:ext cx="0" cy="0"/>
          <a:chOff x="0" y="0"/>
          <a:chExt cx="0" cy="0"/>
        </a:xfrm>
      </p:grpSpPr>
      <p:sp>
        <p:nvSpPr>
          <p:cNvPr id="150" name="Google Shape;150;p27"/>
          <p:cNvSpPr/>
          <p:nvPr/>
        </p:nvSpPr>
        <p:spPr>
          <a:xfrm>
            <a:off x="2787450" y="848432"/>
            <a:ext cx="3500100" cy="34092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27"/>
          <p:cNvCxnSpPr/>
          <p:nvPr/>
        </p:nvCxnSpPr>
        <p:spPr>
          <a:xfrm flipH="1">
            <a:off x="5428285" y="832366"/>
            <a:ext cx="376200" cy="507600"/>
          </a:xfrm>
          <a:prstGeom prst="straightConnector1">
            <a:avLst/>
          </a:prstGeom>
          <a:noFill/>
          <a:ln w="19050" cap="flat" cmpd="sng">
            <a:solidFill>
              <a:schemeClr val="accent2"/>
            </a:solidFill>
            <a:prstDash val="solid"/>
            <a:round/>
            <a:headEnd type="oval" w="med" len="med"/>
            <a:tailEnd type="none" w="sm" len="sm"/>
          </a:ln>
        </p:spPr>
      </p:cxnSp>
      <p:cxnSp>
        <p:nvCxnSpPr>
          <p:cNvPr id="152" name="Google Shape;152;p27"/>
          <p:cNvCxnSpPr/>
          <p:nvPr/>
        </p:nvCxnSpPr>
        <p:spPr>
          <a:xfrm>
            <a:off x="3252446" y="832366"/>
            <a:ext cx="376200" cy="507600"/>
          </a:xfrm>
          <a:prstGeom prst="straightConnector1">
            <a:avLst/>
          </a:prstGeom>
          <a:noFill/>
          <a:ln w="19050" cap="flat" cmpd="sng">
            <a:solidFill>
              <a:schemeClr val="accent1"/>
            </a:solidFill>
            <a:prstDash val="solid"/>
            <a:round/>
            <a:headEnd type="oval" w="med" len="med"/>
            <a:tailEnd type="none" w="sm" len="sm"/>
          </a:ln>
        </p:spPr>
      </p:cxnSp>
      <p:cxnSp>
        <p:nvCxnSpPr>
          <p:cNvPr id="153" name="Google Shape;153;p27"/>
          <p:cNvCxnSpPr/>
          <p:nvPr/>
        </p:nvCxnSpPr>
        <p:spPr>
          <a:xfrm rot="10800000">
            <a:off x="5995242" y="3004005"/>
            <a:ext cx="609300" cy="205500"/>
          </a:xfrm>
          <a:prstGeom prst="straightConnector1">
            <a:avLst/>
          </a:prstGeom>
          <a:noFill/>
          <a:ln w="19050" cap="flat" cmpd="sng">
            <a:solidFill>
              <a:schemeClr val="accent4"/>
            </a:solidFill>
            <a:prstDash val="solid"/>
            <a:round/>
            <a:headEnd type="oval" w="med" len="med"/>
            <a:tailEnd type="none" w="sm" len="sm"/>
          </a:ln>
        </p:spPr>
      </p:cxnSp>
      <p:cxnSp>
        <p:nvCxnSpPr>
          <p:cNvPr id="154" name="Google Shape;154;p27"/>
          <p:cNvCxnSpPr/>
          <p:nvPr/>
        </p:nvCxnSpPr>
        <p:spPr>
          <a:xfrm rot="10800000" flipH="1">
            <a:off x="2459331" y="3003634"/>
            <a:ext cx="620400" cy="195000"/>
          </a:xfrm>
          <a:prstGeom prst="straightConnector1">
            <a:avLst/>
          </a:prstGeom>
          <a:noFill/>
          <a:ln w="19050" cap="flat" cmpd="sng">
            <a:solidFill>
              <a:schemeClr val="accent3"/>
            </a:solidFill>
            <a:prstDash val="solid"/>
            <a:round/>
            <a:headEnd type="oval" w="med" len="med"/>
            <a:tailEnd type="none" w="sm" len="sm"/>
          </a:ln>
        </p:spPr>
      </p:cxnSp>
      <p:cxnSp>
        <p:nvCxnSpPr>
          <p:cNvPr id="155" name="Google Shape;155;p27"/>
          <p:cNvCxnSpPr/>
          <p:nvPr/>
        </p:nvCxnSpPr>
        <p:spPr>
          <a:xfrm rot="10800000">
            <a:off x="4531768" y="4036369"/>
            <a:ext cx="0" cy="657000"/>
          </a:xfrm>
          <a:prstGeom prst="straightConnector1">
            <a:avLst/>
          </a:prstGeom>
          <a:noFill/>
          <a:ln w="19050" cap="flat" cmpd="sng">
            <a:solidFill>
              <a:schemeClr val="dk2"/>
            </a:solidFill>
            <a:prstDash val="solid"/>
            <a:round/>
            <a:headEnd type="oval" w="med" len="med"/>
            <a:tailEnd type="none" w="sm" len="sm"/>
          </a:ln>
        </p:spPr>
      </p:cxnSp>
      <p:sp>
        <p:nvSpPr>
          <p:cNvPr id="156" name="Google Shape;156;p27"/>
          <p:cNvSpPr/>
          <p:nvPr/>
        </p:nvSpPr>
        <p:spPr>
          <a:xfrm rot="1761358">
            <a:off x="2692312" y="729913"/>
            <a:ext cx="3683954" cy="3635735"/>
          </a:xfrm>
          <a:prstGeom prst="blockArc">
            <a:avLst>
              <a:gd name="adj1" fmla="val 14414370"/>
              <a:gd name="adj2" fmla="val 18998613"/>
              <a:gd name="adj3" fmla="val 8907"/>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rot="-9039725" flipH="1">
            <a:off x="2700342" y="727707"/>
            <a:ext cx="3682957" cy="3634713"/>
          </a:xfrm>
          <a:prstGeom prst="blockArc">
            <a:avLst>
              <a:gd name="adj1" fmla="val 20178804"/>
              <a:gd name="adj2" fmla="val 2623923"/>
              <a:gd name="adj3" fmla="val 8858"/>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3743993">
            <a:off x="5905641" y="1772452"/>
            <a:ext cx="490181" cy="497617"/>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761100" flipH="1">
            <a:off x="2685546" y="724515"/>
            <a:ext cx="3692403" cy="3644071"/>
          </a:xfrm>
          <a:prstGeom prst="blockArc">
            <a:avLst>
              <a:gd name="adj1" fmla="val 14334136"/>
              <a:gd name="adj2" fmla="val 18854681"/>
              <a:gd name="adj3" fmla="val 8846"/>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039725">
            <a:off x="2675509" y="731499"/>
            <a:ext cx="3682957" cy="3634713"/>
          </a:xfrm>
          <a:prstGeom prst="blockArc">
            <a:avLst>
              <a:gd name="adj1" fmla="val 20184517"/>
              <a:gd name="adj2" fmla="val 3007258"/>
              <a:gd name="adj3" fmla="val 9336"/>
            </a:avLst>
          </a:prstGeom>
          <a:solidFill>
            <a:schemeClr val="accent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9039725" flipH="1">
            <a:off x="2675281" y="733545"/>
            <a:ext cx="3682957" cy="3634713"/>
          </a:xfrm>
          <a:prstGeom prst="blockArc">
            <a:avLst>
              <a:gd name="adj1" fmla="val 15738599"/>
              <a:gd name="adj2" fmla="val 20008131"/>
              <a:gd name="adj3" fmla="val 9063"/>
            </a:avLst>
          </a:prstGeom>
          <a:solidFill>
            <a:schemeClr val="dk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9276472">
            <a:off x="2673111" y="1775870"/>
            <a:ext cx="498121" cy="490236"/>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463587">
            <a:off x="5298652" y="3631062"/>
            <a:ext cx="499838" cy="487055"/>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rot="4843388">
            <a:off x="3284577" y="3624663"/>
            <a:ext cx="487577" cy="499941"/>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rot="-8142840">
            <a:off x="4286170" y="659577"/>
            <a:ext cx="493670" cy="4936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subTitle" idx="1"/>
          </p:nvPr>
        </p:nvSpPr>
        <p:spPr>
          <a:xfrm>
            <a:off x="150650" y="547075"/>
            <a:ext cx="30915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67" name="Google Shape;167;p27"/>
          <p:cNvSpPr txBox="1">
            <a:spLocks noGrp="1"/>
          </p:cNvSpPr>
          <p:nvPr>
            <p:ph type="subTitle" idx="2"/>
          </p:nvPr>
        </p:nvSpPr>
        <p:spPr>
          <a:xfrm>
            <a:off x="5811691" y="547075"/>
            <a:ext cx="30915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8" name="Google Shape;168;p27"/>
          <p:cNvSpPr txBox="1">
            <a:spLocks noGrp="1"/>
          </p:cNvSpPr>
          <p:nvPr>
            <p:ph type="subTitle" idx="3"/>
          </p:nvPr>
        </p:nvSpPr>
        <p:spPr>
          <a:xfrm>
            <a:off x="6664724" y="2985475"/>
            <a:ext cx="22386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9" name="Google Shape;169;p27"/>
          <p:cNvSpPr txBox="1">
            <a:spLocks noGrp="1"/>
          </p:cNvSpPr>
          <p:nvPr>
            <p:ph type="subTitle" idx="4"/>
          </p:nvPr>
        </p:nvSpPr>
        <p:spPr>
          <a:xfrm>
            <a:off x="150650" y="2985475"/>
            <a:ext cx="22386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70" name="Google Shape;170;p27"/>
          <p:cNvSpPr txBox="1">
            <a:spLocks noGrp="1"/>
          </p:cNvSpPr>
          <p:nvPr>
            <p:ph type="subTitle" idx="5"/>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171" name="Google Shape;171;p27"/>
          <p:cNvSpPr txBox="1">
            <a:spLocks noGrp="1"/>
          </p:cNvSpPr>
          <p:nvPr>
            <p:ph type="subTitle" idx="6"/>
          </p:nvPr>
        </p:nvSpPr>
        <p:spPr>
          <a:xfrm>
            <a:off x="3497550" y="2266750"/>
            <a:ext cx="20955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eño personalizado 9">
  <p:cSld name="CUSTOM_8">
    <p:spTree>
      <p:nvGrpSpPr>
        <p:cNvPr id="1" name="Shape 172"/>
        <p:cNvGrpSpPr/>
        <p:nvPr/>
      </p:nvGrpSpPr>
      <p:grpSpPr>
        <a:xfrm>
          <a:off x="0" y="0"/>
          <a:ext cx="0" cy="0"/>
          <a:chOff x="0" y="0"/>
          <a:chExt cx="0" cy="0"/>
        </a:xfrm>
      </p:grpSpPr>
      <p:sp>
        <p:nvSpPr>
          <p:cNvPr id="173" name="Google Shape;173;p28"/>
          <p:cNvSpPr/>
          <p:nvPr/>
        </p:nvSpPr>
        <p:spPr>
          <a:xfrm>
            <a:off x="2764562" y="834894"/>
            <a:ext cx="3550500" cy="3400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8"/>
          <p:cNvCxnSpPr/>
          <p:nvPr/>
        </p:nvCxnSpPr>
        <p:spPr>
          <a:xfrm>
            <a:off x="2961697" y="1027176"/>
            <a:ext cx="480900" cy="460800"/>
          </a:xfrm>
          <a:prstGeom prst="straightConnector1">
            <a:avLst/>
          </a:prstGeom>
          <a:noFill/>
          <a:ln w="19050" cap="flat" cmpd="sng">
            <a:solidFill>
              <a:schemeClr val="accent1"/>
            </a:solidFill>
            <a:prstDash val="solid"/>
            <a:round/>
            <a:headEnd type="oval" w="med" len="med"/>
            <a:tailEnd type="none" w="sm" len="sm"/>
          </a:ln>
        </p:spPr>
      </p:cxnSp>
      <p:cxnSp>
        <p:nvCxnSpPr>
          <p:cNvPr id="175" name="Google Shape;175;p28"/>
          <p:cNvCxnSpPr/>
          <p:nvPr/>
        </p:nvCxnSpPr>
        <p:spPr>
          <a:xfrm rot="10800000" flipH="1">
            <a:off x="2958377" y="3578033"/>
            <a:ext cx="482700" cy="459300"/>
          </a:xfrm>
          <a:prstGeom prst="straightConnector1">
            <a:avLst/>
          </a:prstGeom>
          <a:noFill/>
          <a:ln w="19050" cap="flat" cmpd="sng">
            <a:solidFill>
              <a:schemeClr val="accent3"/>
            </a:solidFill>
            <a:prstDash val="solid"/>
            <a:round/>
            <a:headEnd type="oval" w="med" len="med"/>
            <a:tailEnd type="none" w="sm" len="sm"/>
          </a:ln>
        </p:spPr>
      </p:cxnSp>
      <p:sp>
        <p:nvSpPr>
          <p:cNvPr id="176" name="Google Shape;176;p28"/>
          <p:cNvSpPr/>
          <p:nvPr/>
        </p:nvSpPr>
        <p:spPr>
          <a:xfrm rot="-1736549" flipH="1">
            <a:off x="2678474" y="708501"/>
            <a:ext cx="3722635" cy="3643410"/>
          </a:xfrm>
          <a:prstGeom prst="blockArc">
            <a:avLst>
              <a:gd name="adj1" fmla="val 14348563"/>
              <a:gd name="adj2" fmla="val 19872341"/>
              <a:gd name="adj3" fmla="val 9100"/>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8"/>
          <p:cNvCxnSpPr/>
          <p:nvPr/>
        </p:nvCxnSpPr>
        <p:spPr>
          <a:xfrm rot="10800000">
            <a:off x="5624717" y="3578373"/>
            <a:ext cx="495900" cy="468600"/>
          </a:xfrm>
          <a:prstGeom prst="straightConnector1">
            <a:avLst/>
          </a:prstGeom>
          <a:noFill/>
          <a:ln w="19050" cap="flat" cmpd="sng">
            <a:solidFill>
              <a:schemeClr val="accent4"/>
            </a:solidFill>
            <a:prstDash val="solid"/>
            <a:round/>
            <a:headEnd type="oval" w="med" len="med"/>
            <a:tailEnd type="none" w="sm" len="sm"/>
          </a:ln>
        </p:spPr>
      </p:cxnSp>
      <p:cxnSp>
        <p:nvCxnSpPr>
          <p:cNvPr id="178" name="Google Shape;178;p28"/>
          <p:cNvCxnSpPr/>
          <p:nvPr/>
        </p:nvCxnSpPr>
        <p:spPr>
          <a:xfrm flipH="1">
            <a:off x="5626343" y="1034005"/>
            <a:ext cx="471000" cy="453900"/>
          </a:xfrm>
          <a:prstGeom prst="straightConnector1">
            <a:avLst/>
          </a:prstGeom>
          <a:noFill/>
          <a:ln w="19050" cap="flat" cmpd="sng">
            <a:solidFill>
              <a:schemeClr val="accent2"/>
            </a:solidFill>
            <a:prstDash val="solid"/>
            <a:round/>
            <a:headEnd type="oval" w="med" len="med"/>
            <a:tailEnd type="none" w="sm" len="sm"/>
          </a:ln>
        </p:spPr>
      </p:cxnSp>
      <p:sp>
        <p:nvSpPr>
          <p:cNvPr id="179" name="Google Shape;179;p28"/>
          <p:cNvSpPr/>
          <p:nvPr/>
        </p:nvSpPr>
        <p:spPr>
          <a:xfrm rot="1736549">
            <a:off x="2675453" y="708501"/>
            <a:ext cx="3722635" cy="3643410"/>
          </a:xfrm>
          <a:prstGeom prst="blockArc">
            <a:avLst>
              <a:gd name="adj1" fmla="val 14545937"/>
              <a:gd name="adj2" fmla="val 19902139"/>
              <a:gd name="adj3" fmla="val 9115"/>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153">
            <a:off x="2667412" y="707889"/>
            <a:ext cx="3721529" cy="3642378"/>
          </a:xfrm>
          <a:prstGeom prst="blockArc">
            <a:avLst>
              <a:gd name="adj1" fmla="val 18041678"/>
              <a:gd name="adj2" fmla="val 1798478"/>
              <a:gd name="adj3" fmla="val 9595"/>
            </a:avLst>
          </a:prstGeom>
          <a:solidFill>
            <a:schemeClr val="accent3"/>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9064153" flipH="1">
            <a:off x="2677959" y="708893"/>
            <a:ext cx="3721529" cy="3642378"/>
          </a:xfrm>
          <a:prstGeom prst="blockArc">
            <a:avLst>
              <a:gd name="adj1" fmla="val 17967225"/>
              <a:gd name="adj2" fmla="val 1529547"/>
              <a:gd name="adj3" fmla="val 9279"/>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8174818">
            <a:off x="2586044" y="2291177"/>
            <a:ext cx="497143" cy="497143"/>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2625182">
            <a:off x="5986640" y="2281588"/>
            <a:ext cx="497143" cy="49714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rot="2625182">
            <a:off x="4285852" y="3905373"/>
            <a:ext cx="497143" cy="497143"/>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rot="-8174818">
            <a:off x="4286820" y="644251"/>
            <a:ext cx="497143" cy="497143"/>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187" name="Google Shape;187;p28"/>
          <p:cNvSpPr txBox="1">
            <a:spLocks noGrp="1"/>
          </p:cNvSpPr>
          <p:nvPr>
            <p:ph type="subTitle" idx="2"/>
          </p:nvPr>
        </p:nvSpPr>
        <p:spPr>
          <a:xfrm>
            <a:off x="226850" y="775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88" name="Google Shape;188;p28"/>
          <p:cNvSpPr txBox="1">
            <a:spLocks noGrp="1"/>
          </p:cNvSpPr>
          <p:nvPr>
            <p:ph type="subTitle" idx="3"/>
          </p:nvPr>
        </p:nvSpPr>
        <p:spPr>
          <a:xfrm>
            <a:off x="6094250" y="775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89" name="Google Shape;189;p28"/>
          <p:cNvSpPr txBox="1">
            <a:spLocks noGrp="1"/>
          </p:cNvSpPr>
          <p:nvPr>
            <p:ph type="subTitle" idx="4"/>
          </p:nvPr>
        </p:nvSpPr>
        <p:spPr>
          <a:xfrm>
            <a:off x="226850" y="3823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90" name="Google Shape;190;p28"/>
          <p:cNvSpPr txBox="1">
            <a:spLocks noGrp="1"/>
          </p:cNvSpPr>
          <p:nvPr>
            <p:ph type="subTitle" idx="5"/>
          </p:nvPr>
        </p:nvSpPr>
        <p:spPr>
          <a:xfrm>
            <a:off x="6094250" y="3823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seño personalizado 10">
  <p:cSld name="CUSTOM_9">
    <p:spTree>
      <p:nvGrpSpPr>
        <p:cNvPr id="1" name="Shape 191"/>
        <p:cNvGrpSpPr/>
        <p:nvPr/>
      </p:nvGrpSpPr>
      <p:grpSpPr>
        <a:xfrm>
          <a:off x="0" y="0"/>
          <a:ext cx="0" cy="0"/>
          <a:chOff x="0" y="0"/>
          <a:chExt cx="0" cy="0"/>
        </a:xfrm>
      </p:grpSpPr>
      <p:sp>
        <p:nvSpPr>
          <p:cNvPr id="192" name="Google Shape;192;p29"/>
          <p:cNvSpPr/>
          <p:nvPr/>
        </p:nvSpPr>
        <p:spPr>
          <a:xfrm>
            <a:off x="2760022" y="832783"/>
            <a:ext cx="3540600" cy="3352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29"/>
          <p:cNvCxnSpPr/>
          <p:nvPr/>
        </p:nvCxnSpPr>
        <p:spPr>
          <a:xfrm>
            <a:off x="2594813" y="1456542"/>
            <a:ext cx="604200" cy="333300"/>
          </a:xfrm>
          <a:prstGeom prst="straightConnector1">
            <a:avLst/>
          </a:prstGeom>
          <a:noFill/>
          <a:ln w="19050" cap="flat" cmpd="sng">
            <a:solidFill>
              <a:schemeClr val="accent1"/>
            </a:solidFill>
            <a:prstDash val="solid"/>
            <a:round/>
            <a:headEnd type="oval" w="med" len="med"/>
            <a:tailEnd type="none" w="sm" len="sm"/>
          </a:ln>
        </p:spPr>
      </p:cxnSp>
      <p:cxnSp>
        <p:nvCxnSpPr>
          <p:cNvPr id="194" name="Google Shape;194;p29"/>
          <p:cNvCxnSpPr/>
          <p:nvPr/>
        </p:nvCxnSpPr>
        <p:spPr>
          <a:xfrm flipH="1">
            <a:off x="5854030" y="1456542"/>
            <a:ext cx="604200" cy="333300"/>
          </a:xfrm>
          <a:prstGeom prst="straightConnector1">
            <a:avLst/>
          </a:prstGeom>
          <a:noFill/>
          <a:ln w="19050" cap="flat" cmpd="sng">
            <a:solidFill>
              <a:schemeClr val="accent2"/>
            </a:solidFill>
            <a:prstDash val="solid"/>
            <a:round/>
            <a:headEnd type="oval" w="med" len="med"/>
            <a:tailEnd type="none" w="sm" len="sm"/>
          </a:ln>
        </p:spPr>
      </p:cxnSp>
      <p:cxnSp>
        <p:nvCxnSpPr>
          <p:cNvPr id="195" name="Google Shape;195;p29"/>
          <p:cNvCxnSpPr/>
          <p:nvPr/>
        </p:nvCxnSpPr>
        <p:spPr>
          <a:xfrm rot="10800000">
            <a:off x="4514622" y="3960343"/>
            <a:ext cx="0" cy="607800"/>
          </a:xfrm>
          <a:prstGeom prst="straightConnector1">
            <a:avLst/>
          </a:prstGeom>
          <a:noFill/>
          <a:ln w="19050" cap="flat" cmpd="sng">
            <a:solidFill>
              <a:schemeClr val="accent3"/>
            </a:solidFill>
            <a:prstDash val="solid"/>
            <a:round/>
            <a:headEnd type="oval" w="med" len="med"/>
            <a:tailEnd type="none" w="sm" len="sm"/>
          </a:ln>
        </p:spPr>
      </p:cxnSp>
      <p:sp>
        <p:nvSpPr>
          <p:cNvPr id="196" name="Google Shape;196;p29"/>
          <p:cNvSpPr/>
          <p:nvPr/>
        </p:nvSpPr>
        <p:spPr>
          <a:xfrm rot="1720274">
            <a:off x="2676138" y="702771"/>
            <a:ext cx="3701673" cy="3602743"/>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720274" flipH="1">
            <a:off x="2679340" y="702771"/>
            <a:ext cx="3701673" cy="3602743"/>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rot="-8193209">
            <a:off x="4279212" y="643338"/>
            <a:ext cx="492964" cy="492964"/>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rot="-9080570" flipH="1">
            <a:off x="2677632" y="700383"/>
            <a:ext cx="3700834" cy="3601862"/>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rot="-975993">
            <a:off x="5811039" y="3054763"/>
            <a:ext cx="433764" cy="41449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rot="6411380">
            <a:off x="2797749" y="3040537"/>
            <a:ext cx="482114" cy="504844"/>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203" name="Google Shape;203;p29"/>
          <p:cNvSpPr txBox="1">
            <a:spLocks noGrp="1"/>
          </p:cNvSpPr>
          <p:nvPr>
            <p:ph type="subTitle" idx="2"/>
          </p:nvPr>
        </p:nvSpPr>
        <p:spPr>
          <a:xfrm>
            <a:off x="226850" y="1232875"/>
            <a:ext cx="23679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204" name="Google Shape;204;p29"/>
          <p:cNvSpPr txBox="1">
            <a:spLocks noGrp="1"/>
          </p:cNvSpPr>
          <p:nvPr>
            <p:ph type="subTitle" idx="3"/>
          </p:nvPr>
        </p:nvSpPr>
        <p:spPr>
          <a:xfrm>
            <a:off x="6475250" y="1232875"/>
            <a:ext cx="23679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205" name="Google Shape;205;p29"/>
          <p:cNvSpPr txBox="1">
            <a:spLocks noGrp="1"/>
          </p:cNvSpPr>
          <p:nvPr>
            <p:ph type="subTitle" idx="4"/>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seño personalizado 11">
  <p:cSld name="CUSTOM_10">
    <p:spTree>
      <p:nvGrpSpPr>
        <p:cNvPr id="1" name="Shape 206"/>
        <p:cNvGrpSpPr/>
        <p:nvPr/>
      </p:nvGrpSpPr>
      <p:grpSpPr>
        <a:xfrm>
          <a:off x="0" y="0"/>
          <a:ext cx="0" cy="0"/>
          <a:chOff x="0" y="0"/>
          <a:chExt cx="0" cy="0"/>
        </a:xfrm>
      </p:grpSpPr>
      <p:grpSp>
        <p:nvGrpSpPr>
          <p:cNvPr id="207" name="Google Shape;207;p30"/>
          <p:cNvGrpSpPr/>
          <p:nvPr/>
        </p:nvGrpSpPr>
        <p:grpSpPr>
          <a:xfrm>
            <a:off x="2563598" y="660331"/>
            <a:ext cx="4016817" cy="3822821"/>
            <a:chOff x="2902488" y="902232"/>
            <a:chExt cx="3339000" cy="3339000"/>
          </a:xfrm>
        </p:grpSpPr>
        <p:sp>
          <p:nvSpPr>
            <p:cNvPr id="208" name="Google Shape;208;p30"/>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30"/>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4037690" y="3902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1326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6660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4092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660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4092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a:spLocks noGrp="1"/>
          </p:cNvSpPr>
          <p:nvPr>
            <p:ph type="subTitle" idx="1"/>
          </p:nvPr>
        </p:nvSpPr>
        <p:spPr>
          <a:xfrm>
            <a:off x="4037700" y="30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lt2"/>
              </a:buClr>
              <a:buSzPts val="1000"/>
              <a:buNone/>
              <a:defRPr sz="1000">
                <a:solidFill>
                  <a:schemeClr val="lt2"/>
                </a:solidFill>
              </a:defRPr>
            </a:lvl2pPr>
            <a:lvl3pPr lvl="2" algn="ctr" rtl="0">
              <a:spcBef>
                <a:spcPts val="0"/>
              </a:spcBef>
              <a:spcAft>
                <a:spcPts val="0"/>
              </a:spcAft>
              <a:buClr>
                <a:schemeClr val="lt2"/>
              </a:buClr>
              <a:buSzPts val="1000"/>
              <a:buNone/>
              <a:defRPr sz="1000">
                <a:solidFill>
                  <a:schemeClr val="lt2"/>
                </a:solidFill>
              </a:defRPr>
            </a:lvl3pPr>
            <a:lvl4pPr lvl="3" algn="ctr" rtl="0">
              <a:spcBef>
                <a:spcPts val="0"/>
              </a:spcBef>
              <a:spcAft>
                <a:spcPts val="0"/>
              </a:spcAft>
              <a:buClr>
                <a:schemeClr val="lt2"/>
              </a:buClr>
              <a:buSzPts val="1000"/>
              <a:buNone/>
              <a:defRPr sz="1000">
                <a:solidFill>
                  <a:schemeClr val="lt2"/>
                </a:solidFill>
              </a:defRPr>
            </a:lvl4pPr>
            <a:lvl5pPr lvl="4" algn="ctr" rtl="0">
              <a:spcBef>
                <a:spcPts val="0"/>
              </a:spcBef>
              <a:spcAft>
                <a:spcPts val="0"/>
              </a:spcAft>
              <a:buClr>
                <a:schemeClr val="lt2"/>
              </a:buClr>
              <a:buSzPts val="1000"/>
              <a:buNone/>
              <a:defRPr sz="1000">
                <a:solidFill>
                  <a:schemeClr val="lt2"/>
                </a:solidFill>
              </a:defRPr>
            </a:lvl5pPr>
            <a:lvl6pPr lvl="5" algn="ctr" rtl="0">
              <a:spcBef>
                <a:spcPts val="0"/>
              </a:spcBef>
              <a:spcAft>
                <a:spcPts val="0"/>
              </a:spcAft>
              <a:buClr>
                <a:schemeClr val="lt2"/>
              </a:buClr>
              <a:buSzPts val="1000"/>
              <a:buNone/>
              <a:defRPr sz="1000">
                <a:solidFill>
                  <a:schemeClr val="lt2"/>
                </a:solidFill>
              </a:defRPr>
            </a:lvl6pPr>
            <a:lvl7pPr lvl="6" algn="ctr" rtl="0">
              <a:spcBef>
                <a:spcPts val="0"/>
              </a:spcBef>
              <a:spcAft>
                <a:spcPts val="0"/>
              </a:spcAft>
              <a:buClr>
                <a:schemeClr val="lt2"/>
              </a:buClr>
              <a:buSzPts val="1000"/>
              <a:buNone/>
              <a:defRPr sz="1000">
                <a:solidFill>
                  <a:schemeClr val="lt2"/>
                </a:solidFill>
              </a:defRPr>
            </a:lvl7pPr>
            <a:lvl8pPr lvl="7" algn="ctr" rtl="0">
              <a:spcBef>
                <a:spcPts val="0"/>
              </a:spcBef>
              <a:spcAft>
                <a:spcPts val="0"/>
              </a:spcAft>
              <a:buClr>
                <a:schemeClr val="lt2"/>
              </a:buClr>
              <a:buSzPts val="1000"/>
              <a:buNone/>
              <a:defRPr sz="1000">
                <a:solidFill>
                  <a:schemeClr val="lt2"/>
                </a:solidFill>
              </a:defRPr>
            </a:lvl8pPr>
            <a:lvl9pPr lvl="8" algn="ctr" rtl="0">
              <a:spcBef>
                <a:spcPts val="0"/>
              </a:spcBef>
              <a:spcAft>
                <a:spcPts val="0"/>
              </a:spcAft>
              <a:buClr>
                <a:schemeClr val="lt2"/>
              </a:buClr>
              <a:buSzPts val="1000"/>
              <a:buNone/>
              <a:defRPr sz="1000">
                <a:solidFill>
                  <a:schemeClr val="lt2"/>
                </a:solidFill>
              </a:defRPr>
            </a:lvl9pPr>
          </a:lstStyle>
          <a:p>
            <a:endParaRPr/>
          </a:p>
        </p:txBody>
      </p:sp>
      <p:sp>
        <p:nvSpPr>
          <p:cNvPr id="220" name="Google Shape;220;p30"/>
          <p:cNvSpPr txBox="1">
            <a:spLocks noGrp="1"/>
          </p:cNvSpPr>
          <p:nvPr>
            <p:ph type="subTitle" idx="2"/>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1" name="Google Shape;221;p30"/>
          <p:cNvSpPr txBox="1">
            <a:spLocks noGrp="1"/>
          </p:cNvSpPr>
          <p:nvPr>
            <p:ph type="subTitle" idx="3"/>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2" name="Google Shape;222;p30"/>
          <p:cNvSpPr txBox="1">
            <a:spLocks noGrp="1"/>
          </p:cNvSpPr>
          <p:nvPr>
            <p:ph type="subTitle" idx="4"/>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3" name="Google Shape;223;p30"/>
          <p:cNvSpPr txBox="1">
            <a:spLocks noGrp="1"/>
          </p:cNvSpPr>
          <p:nvPr>
            <p:ph type="subTitle" idx="5"/>
          </p:nvPr>
        </p:nvSpPr>
        <p:spPr>
          <a:xfrm>
            <a:off x="54093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4" name="Google Shape;224;p30"/>
          <p:cNvSpPr txBox="1">
            <a:spLocks noGrp="1"/>
          </p:cNvSpPr>
          <p:nvPr>
            <p:ph type="subTitle" idx="6"/>
          </p:nvPr>
        </p:nvSpPr>
        <p:spPr>
          <a:xfrm>
            <a:off x="26661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5" name="Google Shape;225;p30"/>
          <p:cNvSpPr txBox="1">
            <a:spLocks noGrp="1"/>
          </p:cNvSpPr>
          <p:nvPr>
            <p:ph type="subTitle" idx="7"/>
          </p:nvPr>
        </p:nvSpPr>
        <p:spPr>
          <a:xfrm>
            <a:off x="26661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6" name="Google Shape;226;p30"/>
          <p:cNvSpPr txBox="1">
            <a:spLocks noGrp="1"/>
          </p:cNvSpPr>
          <p:nvPr>
            <p:ph type="subTitle" idx="8"/>
          </p:nvPr>
        </p:nvSpPr>
        <p:spPr>
          <a:xfrm>
            <a:off x="54093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7" name="Google Shape;227;p30"/>
          <p:cNvSpPr txBox="1">
            <a:spLocks noGrp="1"/>
          </p:cNvSpPr>
          <p:nvPr>
            <p:ph type="subTitle" idx="9"/>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1pPr>
            <a:lvl2pPr lvl="1"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11 2">
  <p:cSld name="CUSTOM_10_2">
    <p:spTree>
      <p:nvGrpSpPr>
        <p:cNvPr id="1" name="Shape 228"/>
        <p:cNvGrpSpPr/>
        <p:nvPr/>
      </p:nvGrpSpPr>
      <p:grpSpPr>
        <a:xfrm>
          <a:off x="0" y="0"/>
          <a:ext cx="0" cy="0"/>
          <a:chOff x="0" y="0"/>
          <a:chExt cx="0" cy="0"/>
        </a:xfrm>
      </p:grpSpPr>
      <p:grpSp>
        <p:nvGrpSpPr>
          <p:cNvPr id="229" name="Google Shape;229;p31"/>
          <p:cNvGrpSpPr/>
          <p:nvPr/>
        </p:nvGrpSpPr>
        <p:grpSpPr>
          <a:xfrm>
            <a:off x="2563598" y="660331"/>
            <a:ext cx="4016817" cy="3822821"/>
            <a:chOff x="2902488" y="902232"/>
            <a:chExt cx="3339000" cy="3339000"/>
          </a:xfrm>
        </p:grpSpPr>
        <p:sp>
          <p:nvSpPr>
            <p:cNvPr id="230" name="Google Shape;230;p31"/>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31"/>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21326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2970890" y="473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04490" y="4735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2970890" y="3597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5104490" y="3597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a:spLocks noGrp="1"/>
          </p:cNvSpPr>
          <p:nvPr>
            <p:ph type="subTitle" idx="1"/>
          </p:nvPr>
        </p:nvSpPr>
        <p:spPr>
          <a:xfrm>
            <a:off x="51045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0" name="Google Shape;240;p31"/>
          <p:cNvSpPr txBox="1">
            <a:spLocks noGrp="1"/>
          </p:cNvSpPr>
          <p:nvPr>
            <p:ph type="subTitle" idx="2"/>
          </p:nvPr>
        </p:nvSpPr>
        <p:spPr>
          <a:xfrm>
            <a:off x="29709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1" name="Google Shape;241;p31"/>
          <p:cNvSpPr txBox="1">
            <a:spLocks noGrp="1"/>
          </p:cNvSpPr>
          <p:nvPr>
            <p:ph type="subTitle" idx="3"/>
          </p:nvPr>
        </p:nvSpPr>
        <p:spPr>
          <a:xfrm>
            <a:off x="29709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2" name="Google Shape;242;p31"/>
          <p:cNvSpPr txBox="1">
            <a:spLocks noGrp="1"/>
          </p:cNvSpPr>
          <p:nvPr>
            <p:ph type="subTitle" idx="4"/>
          </p:nvPr>
        </p:nvSpPr>
        <p:spPr>
          <a:xfrm>
            <a:off x="51045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3" name="Google Shape;243;p31"/>
          <p:cNvSpPr txBox="1">
            <a:spLocks noGrp="1"/>
          </p:cNvSpPr>
          <p:nvPr>
            <p:ph type="subTitle" idx="5"/>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4" name="Google Shape;244;p31"/>
          <p:cNvSpPr txBox="1">
            <a:spLocks noGrp="1"/>
          </p:cNvSpPr>
          <p:nvPr>
            <p:ph type="subTitle" idx="6"/>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5" name="Google Shape;245;p31"/>
          <p:cNvSpPr txBox="1">
            <a:spLocks noGrp="1"/>
          </p:cNvSpPr>
          <p:nvPr>
            <p:ph type="subTitle" idx="7"/>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seño personalizado 11 1">
  <p:cSld name="CUSTOM_10_1">
    <p:spTree>
      <p:nvGrpSpPr>
        <p:cNvPr id="1" name="Shape 246"/>
        <p:cNvGrpSpPr/>
        <p:nvPr/>
      </p:nvGrpSpPr>
      <p:grpSpPr>
        <a:xfrm>
          <a:off x="0" y="0"/>
          <a:ext cx="0" cy="0"/>
          <a:chOff x="0" y="0"/>
          <a:chExt cx="0" cy="0"/>
        </a:xfrm>
      </p:grpSpPr>
      <p:grpSp>
        <p:nvGrpSpPr>
          <p:cNvPr id="247" name="Google Shape;247;p32"/>
          <p:cNvGrpSpPr/>
          <p:nvPr/>
        </p:nvGrpSpPr>
        <p:grpSpPr>
          <a:xfrm>
            <a:off x="2563598" y="660331"/>
            <a:ext cx="4016817" cy="3822821"/>
            <a:chOff x="2902488" y="902232"/>
            <a:chExt cx="3339000" cy="3339000"/>
          </a:xfrm>
        </p:grpSpPr>
        <p:sp>
          <p:nvSpPr>
            <p:cNvPr id="248" name="Google Shape;248;p32"/>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2"/>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4037690" y="39025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60188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2132690" y="2073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subTitle" idx="1"/>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6" name="Google Shape;256;p32"/>
          <p:cNvSpPr txBox="1">
            <a:spLocks noGrp="1"/>
          </p:cNvSpPr>
          <p:nvPr>
            <p:ph type="subTitle" idx="2"/>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7" name="Google Shape;257;p32"/>
          <p:cNvSpPr txBox="1">
            <a:spLocks noGrp="1"/>
          </p:cNvSpPr>
          <p:nvPr>
            <p:ph type="subTitle" idx="3"/>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8" name="Google Shape;258;p32"/>
          <p:cNvSpPr txBox="1">
            <a:spLocks noGrp="1"/>
          </p:cNvSpPr>
          <p:nvPr>
            <p:ph type="subTitle" idx="4"/>
          </p:nvPr>
        </p:nvSpPr>
        <p:spPr>
          <a:xfrm>
            <a:off x="4037700" y="384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9" name="Google Shape;259;p32"/>
          <p:cNvSpPr txBox="1">
            <a:spLocks noGrp="1"/>
          </p:cNvSpPr>
          <p:nvPr>
            <p:ph type="subTitle" idx="5"/>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seño personalizado 12">
  <p:cSld name="CUSTOM_11">
    <p:spTree>
      <p:nvGrpSpPr>
        <p:cNvPr id="1" name="Shape 260"/>
        <p:cNvGrpSpPr/>
        <p:nvPr/>
      </p:nvGrpSpPr>
      <p:grpSpPr>
        <a:xfrm>
          <a:off x="0" y="0"/>
          <a:ext cx="0" cy="0"/>
          <a:chOff x="0" y="0"/>
          <a:chExt cx="0" cy="0"/>
        </a:xfrm>
      </p:grpSpPr>
      <p:sp>
        <p:nvSpPr>
          <p:cNvPr id="261" name="Google Shape;261;p33"/>
          <p:cNvSpPr/>
          <p:nvPr/>
        </p:nvSpPr>
        <p:spPr>
          <a:xfrm>
            <a:off x="4805002" y="3024435"/>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805001" y="222303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05005" y="14216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33"/>
          <p:cNvGrpSpPr/>
          <p:nvPr/>
        </p:nvGrpSpPr>
        <p:grpSpPr>
          <a:xfrm>
            <a:off x="985794" y="945750"/>
            <a:ext cx="3514811" cy="3252003"/>
            <a:chOff x="2991269" y="1153325"/>
            <a:chExt cx="3514811" cy="3252003"/>
          </a:xfrm>
        </p:grpSpPr>
        <p:sp>
          <p:nvSpPr>
            <p:cNvPr id="265" name="Google Shape;265;p33"/>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266" name="Google Shape;266;p33"/>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9EE3">
                <a:alpha val="77330"/>
              </a:srgbClr>
            </a:solidFill>
            <a:ln>
              <a:noFill/>
            </a:ln>
          </p:spPr>
        </p:sp>
        <p:sp>
          <p:nvSpPr>
            <p:cNvPr id="267" name="Google Shape;267;p33"/>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68" name="Google Shape;268;p33"/>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69" name="Google Shape;269;p33"/>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70" name="Google Shape;270;p33"/>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71" name="Google Shape;271;p33"/>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72" name="Google Shape;272;p33"/>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73" name="Google Shape;273;p33"/>
          <p:cNvSpPr txBox="1">
            <a:spLocks noGrp="1"/>
          </p:cNvSpPr>
          <p:nvPr>
            <p:ph type="subTitle" idx="1"/>
          </p:nvPr>
        </p:nvSpPr>
        <p:spPr>
          <a:xfrm>
            <a:off x="5079400" y="1188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4" name="Google Shape;274;p33"/>
          <p:cNvSpPr txBox="1">
            <a:spLocks noGrp="1"/>
          </p:cNvSpPr>
          <p:nvPr>
            <p:ph type="subTitle" idx="2"/>
          </p:nvPr>
        </p:nvSpPr>
        <p:spPr>
          <a:xfrm>
            <a:off x="5079400" y="2103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5" name="Google Shape;275;p33"/>
          <p:cNvSpPr txBox="1">
            <a:spLocks noGrp="1"/>
          </p:cNvSpPr>
          <p:nvPr>
            <p:ph type="subTitle" idx="3"/>
          </p:nvPr>
        </p:nvSpPr>
        <p:spPr>
          <a:xfrm>
            <a:off x="5079400" y="2865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seño personalizado 14">
  <p:cSld name="CUSTOM_13">
    <p:spTree>
      <p:nvGrpSpPr>
        <p:cNvPr id="1" name="Shape 276"/>
        <p:cNvGrpSpPr/>
        <p:nvPr/>
      </p:nvGrpSpPr>
      <p:grpSpPr>
        <a:xfrm>
          <a:off x="0" y="0"/>
          <a:ext cx="0" cy="0"/>
          <a:chOff x="0" y="0"/>
          <a:chExt cx="0" cy="0"/>
        </a:xfrm>
      </p:grpSpPr>
      <p:grpSp>
        <p:nvGrpSpPr>
          <p:cNvPr id="277" name="Google Shape;277;p34"/>
          <p:cNvGrpSpPr/>
          <p:nvPr/>
        </p:nvGrpSpPr>
        <p:grpSpPr>
          <a:xfrm>
            <a:off x="988623" y="945750"/>
            <a:ext cx="3509166" cy="3251991"/>
            <a:chOff x="3217473" y="1225350"/>
            <a:chExt cx="3118150" cy="3159727"/>
          </a:xfrm>
        </p:grpSpPr>
        <p:sp>
          <p:nvSpPr>
            <p:cNvPr id="278" name="Google Shape;278;p34"/>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79" name="Google Shape;279;p34"/>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280" name="Google Shape;280;p34"/>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81" name="Google Shape;281;p34"/>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82" name="Google Shape;282;p34"/>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283" name="Google Shape;283;p34"/>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84" name="Google Shape;284;p34"/>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285" name="Google Shape;285;p34"/>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86" name="Google Shape;286;p34"/>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87" name="Google Shape;287;p34"/>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88" name="Google Shape;288;p34"/>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289" name="Google Shape;289;p34"/>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290" name="Google Shape;290;p34"/>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291" name="Google Shape;291;p34"/>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solidFill>
            <a:ln>
              <a:noFill/>
            </a:ln>
          </p:spPr>
        </p:sp>
      </p:grpSp>
      <p:sp>
        <p:nvSpPr>
          <p:cNvPr id="292" name="Google Shape;292;p34"/>
          <p:cNvSpPr/>
          <p:nvPr/>
        </p:nvSpPr>
        <p:spPr>
          <a:xfrm>
            <a:off x="4805002" y="35578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805001" y="28326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805005" y="21074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txBox="1">
            <a:spLocks noGrp="1"/>
          </p:cNvSpPr>
          <p:nvPr>
            <p:ph type="subTitle" idx="1"/>
          </p:nvPr>
        </p:nvSpPr>
        <p:spPr>
          <a:xfrm>
            <a:off x="5079400" y="1874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6" name="Google Shape;296;p34"/>
          <p:cNvSpPr txBox="1">
            <a:spLocks noGrp="1"/>
          </p:cNvSpPr>
          <p:nvPr>
            <p:ph type="subTitle" idx="2"/>
          </p:nvPr>
        </p:nvSpPr>
        <p:spPr>
          <a:xfrm>
            <a:off x="5079400" y="2712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7" name="Google Shape;297;p34"/>
          <p:cNvSpPr txBox="1">
            <a:spLocks noGrp="1"/>
          </p:cNvSpPr>
          <p:nvPr>
            <p:ph type="subTitle" idx="3"/>
          </p:nvPr>
        </p:nvSpPr>
        <p:spPr>
          <a:xfrm>
            <a:off x="5079400" y="3398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8" name="Google Shape;298;p34"/>
          <p:cNvSpPr/>
          <p:nvPr/>
        </p:nvSpPr>
        <p:spPr>
          <a:xfrm>
            <a:off x="4805005" y="13454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ubTitle" idx="4"/>
          </p:nvPr>
        </p:nvSpPr>
        <p:spPr>
          <a:xfrm>
            <a:off x="5079400" y="1112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13">
  <p:cSld name="CUSTOM_12">
    <p:spTree>
      <p:nvGrpSpPr>
        <p:cNvPr id="1" name="Shape 300"/>
        <p:cNvGrpSpPr/>
        <p:nvPr/>
      </p:nvGrpSpPr>
      <p:grpSpPr>
        <a:xfrm>
          <a:off x="0" y="0"/>
          <a:ext cx="0" cy="0"/>
          <a:chOff x="0" y="0"/>
          <a:chExt cx="0" cy="0"/>
        </a:xfrm>
      </p:grpSpPr>
      <p:grpSp>
        <p:nvGrpSpPr>
          <p:cNvPr id="301" name="Google Shape;301;p35"/>
          <p:cNvGrpSpPr/>
          <p:nvPr/>
        </p:nvGrpSpPr>
        <p:grpSpPr>
          <a:xfrm>
            <a:off x="988609" y="943152"/>
            <a:ext cx="3509178" cy="3257208"/>
            <a:chOff x="3318063" y="1368287"/>
            <a:chExt cx="2408000" cy="2993482"/>
          </a:xfrm>
        </p:grpSpPr>
        <p:sp>
          <p:nvSpPr>
            <p:cNvPr id="302" name="Google Shape;302;p35"/>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3" name="Google Shape;303;p35"/>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95959">
                <a:alpha val="73780"/>
              </a:srgbClr>
            </a:solidFill>
            <a:ln>
              <a:noFill/>
            </a:ln>
          </p:spPr>
        </p:sp>
        <p:sp>
          <p:nvSpPr>
            <p:cNvPr id="304" name="Google Shape;304;p35"/>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chemeClr val="dk2"/>
            </a:solidFill>
            <a:ln>
              <a:noFill/>
            </a:ln>
          </p:spPr>
        </p:sp>
        <p:sp>
          <p:nvSpPr>
            <p:cNvPr id="305" name="Google Shape;305;p35"/>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6" name="Google Shape;306;p35"/>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07" name="Google Shape;307;p35"/>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8" name="Google Shape;308;p35"/>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09" name="Google Shape;309;p35"/>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310" name="Google Shape;310;p35"/>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11" name="Google Shape;311;p35"/>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12" name="Google Shape;312;p35"/>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313" name="Google Shape;313;p35"/>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4" name="Google Shape;314;p35"/>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315" name="Google Shape;315;p35"/>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316" name="Google Shape;316;p35"/>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317" name="Google Shape;317;p35"/>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318" name="Google Shape;318;p35"/>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chemeClr val="accent4"/>
            </a:solidFill>
            <a:ln>
              <a:noFill/>
            </a:ln>
          </p:spPr>
        </p:sp>
      </p:grpSp>
      <p:sp>
        <p:nvSpPr>
          <p:cNvPr id="319" name="Google Shape;319;p35"/>
          <p:cNvSpPr/>
          <p:nvPr/>
        </p:nvSpPr>
        <p:spPr>
          <a:xfrm>
            <a:off x="4805002" y="33292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805001" y="26040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805005" y="18788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txBox="1">
            <a:spLocks noGrp="1"/>
          </p:cNvSpPr>
          <p:nvPr>
            <p:ph type="subTitle" idx="1"/>
          </p:nvPr>
        </p:nvSpPr>
        <p:spPr>
          <a:xfrm>
            <a:off x="5079400" y="1646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3" name="Google Shape;323;p35"/>
          <p:cNvSpPr txBox="1">
            <a:spLocks noGrp="1"/>
          </p:cNvSpPr>
          <p:nvPr>
            <p:ph type="subTitle" idx="2"/>
          </p:nvPr>
        </p:nvSpPr>
        <p:spPr>
          <a:xfrm>
            <a:off x="5079400" y="2484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4" name="Google Shape;324;p35"/>
          <p:cNvSpPr txBox="1">
            <a:spLocks noGrp="1"/>
          </p:cNvSpPr>
          <p:nvPr>
            <p:ph type="subTitle" idx="3"/>
          </p:nvPr>
        </p:nvSpPr>
        <p:spPr>
          <a:xfrm>
            <a:off x="5079400" y="3170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5" name="Google Shape;325;p35"/>
          <p:cNvSpPr/>
          <p:nvPr/>
        </p:nvSpPr>
        <p:spPr>
          <a:xfrm>
            <a:off x="4805005" y="11168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txBox="1">
            <a:spLocks noGrp="1"/>
          </p:cNvSpPr>
          <p:nvPr>
            <p:ph type="subTitle" idx="4"/>
          </p:nvPr>
        </p:nvSpPr>
        <p:spPr>
          <a:xfrm>
            <a:off x="5079400" y="884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7" name="Google Shape;327;p35"/>
          <p:cNvSpPr/>
          <p:nvPr/>
        </p:nvSpPr>
        <p:spPr>
          <a:xfrm>
            <a:off x="4805002" y="4015035"/>
            <a:ext cx="198600" cy="19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8" name="Google Shape;328;p35"/>
          <p:cNvSpPr txBox="1">
            <a:spLocks noGrp="1"/>
          </p:cNvSpPr>
          <p:nvPr>
            <p:ph type="subTitle" idx="5"/>
          </p:nvPr>
        </p:nvSpPr>
        <p:spPr>
          <a:xfrm>
            <a:off x="5079400" y="3855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seño personalizado 15">
  <p:cSld name="CUSTOM_14">
    <p:spTree>
      <p:nvGrpSpPr>
        <p:cNvPr id="1" name="Shape 329"/>
        <p:cNvGrpSpPr/>
        <p:nvPr/>
      </p:nvGrpSpPr>
      <p:grpSpPr>
        <a:xfrm>
          <a:off x="0" y="0"/>
          <a:ext cx="0" cy="0"/>
          <a:chOff x="0" y="0"/>
          <a:chExt cx="0" cy="0"/>
        </a:xfrm>
      </p:grpSpPr>
      <p:sp>
        <p:nvSpPr>
          <p:cNvPr id="330" name="Google Shape;330;p36"/>
          <p:cNvSpPr/>
          <p:nvPr/>
        </p:nvSpPr>
        <p:spPr>
          <a:xfrm>
            <a:off x="0" y="1189989"/>
            <a:ext cx="22146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1" name="Google Shape;331;p36"/>
          <p:cNvSpPr/>
          <p:nvPr/>
        </p:nvSpPr>
        <p:spPr>
          <a:xfrm>
            <a:off x="1838325" y="1189775"/>
            <a:ext cx="20640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2" name="Google Shape;332;p36"/>
          <p:cNvSpPr/>
          <p:nvPr/>
        </p:nvSpPr>
        <p:spPr>
          <a:xfrm>
            <a:off x="3516750" y="1189775"/>
            <a:ext cx="20640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3" name="Google Shape;333;p36"/>
          <p:cNvSpPr/>
          <p:nvPr/>
        </p:nvSpPr>
        <p:spPr>
          <a:xfrm>
            <a:off x="6874025" y="1189775"/>
            <a:ext cx="20640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4" name="Google Shape;334;p36"/>
          <p:cNvSpPr/>
          <p:nvPr/>
        </p:nvSpPr>
        <p:spPr>
          <a:xfrm>
            <a:off x="5195350" y="1189775"/>
            <a:ext cx="20640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5" name="Google Shape;335;p36"/>
          <p:cNvSpPr txBox="1">
            <a:spLocks noGrp="1"/>
          </p:cNvSpPr>
          <p:nvPr>
            <p:ph type="subTitle" idx="1"/>
          </p:nvPr>
        </p:nvSpPr>
        <p:spPr>
          <a:xfrm>
            <a:off x="121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6" name="Google Shape;336;p36"/>
          <p:cNvSpPr txBox="1">
            <a:spLocks noGrp="1"/>
          </p:cNvSpPr>
          <p:nvPr>
            <p:ph type="subTitle" idx="2"/>
          </p:nvPr>
        </p:nvSpPr>
        <p:spPr>
          <a:xfrm>
            <a:off x="21024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7" name="Google Shape;337;p36"/>
          <p:cNvSpPr txBox="1">
            <a:spLocks noGrp="1"/>
          </p:cNvSpPr>
          <p:nvPr>
            <p:ph type="subTitle" idx="3"/>
          </p:nvPr>
        </p:nvSpPr>
        <p:spPr>
          <a:xfrm>
            <a:off x="37788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8" name="Google Shape;338;p36"/>
          <p:cNvSpPr txBox="1">
            <a:spLocks noGrp="1"/>
          </p:cNvSpPr>
          <p:nvPr>
            <p:ph type="subTitle" idx="4"/>
          </p:nvPr>
        </p:nvSpPr>
        <p:spPr>
          <a:xfrm>
            <a:off x="5455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9" name="Google Shape;339;p36"/>
          <p:cNvSpPr txBox="1">
            <a:spLocks noGrp="1"/>
          </p:cNvSpPr>
          <p:nvPr>
            <p:ph type="subTitle" idx="5"/>
          </p:nvPr>
        </p:nvSpPr>
        <p:spPr>
          <a:xfrm>
            <a:off x="71316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40" name="Google Shape;340;p36"/>
          <p:cNvSpPr txBox="1">
            <a:spLocks noGrp="1"/>
          </p:cNvSpPr>
          <p:nvPr>
            <p:ph type="subTitle" idx="6"/>
          </p:nvPr>
        </p:nvSpPr>
        <p:spPr>
          <a:xfrm>
            <a:off x="121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1" name="Google Shape;341;p36"/>
          <p:cNvSpPr txBox="1">
            <a:spLocks noGrp="1"/>
          </p:cNvSpPr>
          <p:nvPr>
            <p:ph type="subTitle" idx="7"/>
          </p:nvPr>
        </p:nvSpPr>
        <p:spPr>
          <a:xfrm>
            <a:off x="21024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2" name="Google Shape;342;p36"/>
          <p:cNvSpPr txBox="1">
            <a:spLocks noGrp="1"/>
          </p:cNvSpPr>
          <p:nvPr>
            <p:ph type="subTitle" idx="8"/>
          </p:nvPr>
        </p:nvSpPr>
        <p:spPr>
          <a:xfrm>
            <a:off x="37788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3" name="Google Shape;343;p36"/>
          <p:cNvSpPr txBox="1">
            <a:spLocks noGrp="1"/>
          </p:cNvSpPr>
          <p:nvPr>
            <p:ph type="subTitle" idx="9"/>
          </p:nvPr>
        </p:nvSpPr>
        <p:spPr>
          <a:xfrm>
            <a:off x="5455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4" name="Google Shape;344;p36"/>
          <p:cNvSpPr txBox="1">
            <a:spLocks noGrp="1"/>
          </p:cNvSpPr>
          <p:nvPr>
            <p:ph type="subTitle" idx="13"/>
          </p:nvPr>
        </p:nvSpPr>
        <p:spPr>
          <a:xfrm>
            <a:off x="71316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seño personalizado 16">
  <p:cSld name="CUSTOM_15">
    <p:spTree>
      <p:nvGrpSpPr>
        <p:cNvPr id="1" name="Shape 345"/>
        <p:cNvGrpSpPr/>
        <p:nvPr/>
      </p:nvGrpSpPr>
      <p:grpSpPr>
        <a:xfrm>
          <a:off x="0" y="0"/>
          <a:ext cx="0" cy="0"/>
          <a:chOff x="0" y="0"/>
          <a:chExt cx="0" cy="0"/>
        </a:xfrm>
      </p:grpSpPr>
      <p:sp>
        <p:nvSpPr>
          <p:cNvPr id="346" name="Google Shape;346;p37"/>
          <p:cNvSpPr/>
          <p:nvPr/>
        </p:nvSpPr>
        <p:spPr>
          <a:xfrm>
            <a:off x="0" y="1189989"/>
            <a:ext cx="27267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7" name="Google Shape;347;p37"/>
          <p:cNvSpPr/>
          <p:nvPr/>
        </p:nvSpPr>
        <p:spPr>
          <a:xfrm>
            <a:off x="2263425" y="1189775"/>
            <a:ext cx="25413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8" name="Google Shape;348;p37"/>
          <p:cNvSpPr/>
          <p:nvPr/>
        </p:nvSpPr>
        <p:spPr>
          <a:xfrm>
            <a:off x="4329974" y="1189775"/>
            <a:ext cx="25413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9" name="Google Shape;349;p37"/>
          <p:cNvSpPr/>
          <p:nvPr/>
        </p:nvSpPr>
        <p:spPr>
          <a:xfrm>
            <a:off x="6396739" y="1189775"/>
            <a:ext cx="25413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50" name="Google Shape;350;p37"/>
          <p:cNvSpPr txBox="1">
            <a:spLocks noGrp="1"/>
          </p:cNvSpPr>
          <p:nvPr>
            <p:ph type="subTitle" idx="1"/>
          </p:nvPr>
        </p:nvSpPr>
        <p:spPr>
          <a:xfrm>
            <a:off x="1212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1" name="Google Shape;351;p37"/>
          <p:cNvSpPr txBox="1">
            <a:spLocks noGrp="1"/>
          </p:cNvSpPr>
          <p:nvPr>
            <p:ph type="subTitle" idx="2"/>
          </p:nvPr>
        </p:nvSpPr>
        <p:spPr>
          <a:xfrm>
            <a:off x="2559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2" name="Google Shape;352;p37"/>
          <p:cNvSpPr txBox="1">
            <a:spLocks noGrp="1"/>
          </p:cNvSpPr>
          <p:nvPr>
            <p:ph type="subTitle" idx="3"/>
          </p:nvPr>
        </p:nvSpPr>
        <p:spPr>
          <a:xfrm>
            <a:off x="46170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3" name="Google Shape;353;p37"/>
          <p:cNvSpPr txBox="1">
            <a:spLocks noGrp="1"/>
          </p:cNvSpPr>
          <p:nvPr>
            <p:ph type="subTitle" idx="4"/>
          </p:nvPr>
        </p:nvSpPr>
        <p:spPr>
          <a:xfrm>
            <a:off x="6750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4" name="Google Shape;354;p37"/>
          <p:cNvSpPr txBox="1">
            <a:spLocks noGrp="1"/>
          </p:cNvSpPr>
          <p:nvPr>
            <p:ph type="subTitle" idx="5"/>
          </p:nvPr>
        </p:nvSpPr>
        <p:spPr>
          <a:xfrm>
            <a:off x="1212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5" name="Google Shape;355;p37"/>
          <p:cNvSpPr txBox="1">
            <a:spLocks noGrp="1"/>
          </p:cNvSpPr>
          <p:nvPr>
            <p:ph type="subTitle" idx="6"/>
          </p:nvPr>
        </p:nvSpPr>
        <p:spPr>
          <a:xfrm>
            <a:off x="2559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6" name="Google Shape;356;p37"/>
          <p:cNvSpPr txBox="1">
            <a:spLocks noGrp="1"/>
          </p:cNvSpPr>
          <p:nvPr>
            <p:ph type="subTitle" idx="7"/>
          </p:nvPr>
        </p:nvSpPr>
        <p:spPr>
          <a:xfrm>
            <a:off x="46170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7" name="Google Shape;357;p37"/>
          <p:cNvSpPr txBox="1">
            <a:spLocks noGrp="1"/>
          </p:cNvSpPr>
          <p:nvPr>
            <p:ph type="subTitle" idx="8"/>
          </p:nvPr>
        </p:nvSpPr>
        <p:spPr>
          <a:xfrm>
            <a:off x="6750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seño personalizado 17">
  <p:cSld name="CUSTOM_16">
    <p:spTree>
      <p:nvGrpSpPr>
        <p:cNvPr id="1" name="Shape 358"/>
        <p:cNvGrpSpPr/>
        <p:nvPr/>
      </p:nvGrpSpPr>
      <p:grpSpPr>
        <a:xfrm>
          <a:off x="0" y="0"/>
          <a:ext cx="0" cy="0"/>
          <a:chOff x="0" y="0"/>
          <a:chExt cx="0" cy="0"/>
        </a:xfrm>
      </p:grpSpPr>
      <p:sp>
        <p:nvSpPr>
          <p:cNvPr id="359" name="Google Shape;359;p3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0" name="Google Shape;360;p38"/>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1" name="Google Shape;361;p38"/>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2" name="Google Shape;362;p38"/>
          <p:cNvSpPr txBox="1">
            <a:spLocks noGrp="1"/>
          </p:cNvSpPr>
          <p:nvPr>
            <p:ph type="subTitle" idx="1"/>
          </p:nvPr>
        </p:nvSpPr>
        <p:spPr>
          <a:xfrm>
            <a:off x="121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3" name="Google Shape;363;p38"/>
          <p:cNvSpPr txBox="1">
            <a:spLocks noGrp="1"/>
          </p:cNvSpPr>
          <p:nvPr>
            <p:ph type="subTitle" idx="2"/>
          </p:nvPr>
        </p:nvSpPr>
        <p:spPr>
          <a:xfrm>
            <a:off x="33216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4" name="Google Shape;364;p38"/>
          <p:cNvSpPr txBox="1">
            <a:spLocks noGrp="1"/>
          </p:cNvSpPr>
          <p:nvPr>
            <p:ph type="subTitle" idx="3"/>
          </p:nvPr>
        </p:nvSpPr>
        <p:spPr>
          <a:xfrm>
            <a:off x="6217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5" name="Google Shape;365;p38"/>
          <p:cNvSpPr txBox="1">
            <a:spLocks noGrp="1"/>
          </p:cNvSpPr>
          <p:nvPr>
            <p:ph type="subTitle" idx="4"/>
          </p:nvPr>
        </p:nvSpPr>
        <p:spPr>
          <a:xfrm>
            <a:off x="121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6" name="Google Shape;366;p38"/>
          <p:cNvSpPr txBox="1">
            <a:spLocks noGrp="1"/>
          </p:cNvSpPr>
          <p:nvPr>
            <p:ph type="subTitle" idx="5"/>
          </p:nvPr>
        </p:nvSpPr>
        <p:spPr>
          <a:xfrm>
            <a:off x="33216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7" name="Google Shape;367;p38"/>
          <p:cNvSpPr txBox="1">
            <a:spLocks noGrp="1"/>
          </p:cNvSpPr>
          <p:nvPr>
            <p:ph type="subTitle" idx="6"/>
          </p:nvPr>
        </p:nvSpPr>
        <p:spPr>
          <a:xfrm>
            <a:off x="6217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seño personalizado 18">
  <p:cSld name="CUSTOM_17">
    <p:spTree>
      <p:nvGrpSpPr>
        <p:cNvPr id="1" name="Shape 368"/>
        <p:cNvGrpSpPr/>
        <p:nvPr/>
      </p:nvGrpSpPr>
      <p:grpSpPr>
        <a:xfrm>
          <a:off x="0" y="0"/>
          <a:ext cx="0" cy="0"/>
          <a:chOff x="0" y="0"/>
          <a:chExt cx="0" cy="0"/>
        </a:xfrm>
      </p:grpSpPr>
      <p:sp>
        <p:nvSpPr>
          <p:cNvPr id="369" name="Google Shape;369;p39"/>
          <p:cNvSpPr/>
          <p:nvPr/>
        </p:nvSpPr>
        <p:spPr>
          <a:xfrm>
            <a:off x="1662920" y="1642135"/>
            <a:ext cx="3534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77947"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206990" y="133891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3560827" y="133891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915703" y="133891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6270606" y="133891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647018"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3004357" y="1642135"/>
            <a:ext cx="3534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4358720" y="1642135"/>
            <a:ext cx="3534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3595" y="1642135"/>
            <a:ext cx="3534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7079257" y="1642135"/>
            <a:ext cx="353400" cy="3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txBox="1">
            <a:spLocks noGrp="1"/>
          </p:cNvSpPr>
          <p:nvPr>
            <p:ph type="subTitle" idx="1"/>
          </p:nvPr>
        </p:nvSpPr>
        <p:spPr>
          <a:xfrm>
            <a:off x="554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1" name="Google Shape;381;p39"/>
          <p:cNvSpPr txBox="1">
            <a:spLocks noGrp="1"/>
          </p:cNvSpPr>
          <p:nvPr>
            <p:ph type="subTitle" idx="2"/>
          </p:nvPr>
        </p:nvSpPr>
        <p:spPr>
          <a:xfrm>
            <a:off x="18495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2" name="Google Shape;382;p39"/>
          <p:cNvSpPr txBox="1">
            <a:spLocks noGrp="1"/>
          </p:cNvSpPr>
          <p:nvPr>
            <p:ph type="subTitle" idx="3"/>
          </p:nvPr>
        </p:nvSpPr>
        <p:spPr>
          <a:xfrm>
            <a:off x="3221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3" name="Google Shape;383;p39"/>
          <p:cNvSpPr txBox="1">
            <a:spLocks noGrp="1"/>
          </p:cNvSpPr>
          <p:nvPr>
            <p:ph type="subTitle" idx="4"/>
          </p:nvPr>
        </p:nvSpPr>
        <p:spPr>
          <a:xfrm>
            <a:off x="45927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4" name="Google Shape;384;p39"/>
          <p:cNvSpPr txBox="1">
            <a:spLocks noGrp="1"/>
          </p:cNvSpPr>
          <p:nvPr>
            <p:ph type="subTitle" idx="5"/>
          </p:nvPr>
        </p:nvSpPr>
        <p:spPr>
          <a:xfrm>
            <a:off x="5888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5" name="Google Shape;385;p39"/>
          <p:cNvSpPr txBox="1">
            <a:spLocks noGrp="1"/>
          </p:cNvSpPr>
          <p:nvPr>
            <p:ph type="subTitle" idx="6"/>
          </p:nvPr>
        </p:nvSpPr>
        <p:spPr>
          <a:xfrm>
            <a:off x="73359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seño personalizado 19">
  <p:cSld name="CUSTOM_18">
    <p:spTree>
      <p:nvGrpSpPr>
        <p:cNvPr id="1" name="Shape 386"/>
        <p:cNvGrpSpPr/>
        <p:nvPr/>
      </p:nvGrpSpPr>
      <p:grpSpPr>
        <a:xfrm>
          <a:off x="0" y="0"/>
          <a:ext cx="0" cy="0"/>
          <a:chOff x="0" y="0"/>
          <a:chExt cx="0" cy="0"/>
        </a:xfrm>
      </p:grpSpPr>
      <p:sp>
        <p:nvSpPr>
          <p:cNvPr id="387" name="Google Shape;387;p40"/>
          <p:cNvSpPr/>
          <p:nvPr/>
        </p:nvSpPr>
        <p:spPr>
          <a:xfrm>
            <a:off x="1723913" y="16418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861672" y="13508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586168" y="13508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4290102" y="13508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5999340" y="13508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708593" y="135085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3438138" y="16418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5184088" y="16418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6853963" y="1641813"/>
            <a:ext cx="5943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a:spLocks noGrp="1"/>
          </p:cNvSpPr>
          <p:nvPr>
            <p:ph type="subTitle" idx="1"/>
          </p:nvPr>
        </p:nvSpPr>
        <p:spPr>
          <a:xfrm>
            <a:off x="5223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7" name="Google Shape;397;p40"/>
          <p:cNvSpPr txBox="1">
            <a:spLocks noGrp="1"/>
          </p:cNvSpPr>
          <p:nvPr>
            <p:ph type="subTitle" idx="2"/>
          </p:nvPr>
        </p:nvSpPr>
        <p:spPr>
          <a:xfrm>
            <a:off x="22468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8" name="Google Shape;398;p40"/>
          <p:cNvSpPr txBox="1">
            <a:spLocks noGrp="1"/>
          </p:cNvSpPr>
          <p:nvPr>
            <p:ph type="subTitle" idx="3"/>
          </p:nvPr>
        </p:nvSpPr>
        <p:spPr>
          <a:xfrm>
            <a:off x="39355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9" name="Google Shape;399;p40"/>
          <p:cNvSpPr txBox="1">
            <a:spLocks noGrp="1"/>
          </p:cNvSpPr>
          <p:nvPr>
            <p:ph type="subTitle" idx="4"/>
          </p:nvPr>
        </p:nvSpPr>
        <p:spPr>
          <a:xfrm>
            <a:off x="56600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00" name="Google Shape;400;p40"/>
          <p:cNvSpPr txBox="1">
            <a:spLocks noGrp="1"/>
          </p:cNvSpPr>
          <p:nvPr>
            <p:ph type="subTitle" idx="5"/>
          </p:nvPr>
        </p:nvSpPr>
        <p:spPr>
          <a:xfrm>
            <a:off x="734872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3 1">
  <p:cSld name="CUSTOM_2_1">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3400"/>
              <a:buFont typeface="Roboto"/>
              <a:buNone/>
              <a:defRPr sz="3400" b="1">
                <a:solidFill>
                  <a:schemeClr val="accent2"/>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seño personalizado 20">
  <p:cSld name="CUSTOM_19">
    <p:spTree>
      <p:nvGrpSpPr>
        <p:cNvPr id="1" name="Shape 401"/>
        <p:cNvGrpSpPr/>
        <p:nvPr/>
      </p:nvGrpSpPr>
      <p:grpSpPr>
        <a:xfrm>
          <a:off x="0" y="0"/>
          <a:ext cx="0" cy="0"/>
          <a:chOff x="0" y="0"/>
          <a:chExt cx="0" cy="0"/>
        </a:xfrm>
      </p:grpSpPr>
      <p:sp>
        <p:nvSpPr>
          <p:cNvPr id="402" name="Google Shape;402;p41"/>
          <p:cNvSpPr/>
          <p:nvPr/>
        </p:nvSpPr>
        <p:spPr>
          <a:xfrm>
            <a:off x="2164963" y="16385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1151886" y="13475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256823" y="13475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5338808" y="13475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7420786" y="13475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337175" y="16385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6419150" y="16385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txBox="1">
            <a:spLocks noGrp="1"/>
          </p:cNvSpPr>
          <p:nvPr>
            <p:ph type="subTitle" idx="1"/>
          </p:nvPr>
        </p:nvSpPr>
        <p:spPr>
          <a:xfrm>
            <a:off x="827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0" name="Google Shape;410;p41"/>
          <p:cNvSpPr txBox="1">
            <a:spLocks noGrp="1"/>
          </p:cNvSpPr>
          <p:nvPr>
            <p:ph type="subTitle" idx="2"/>
          </p:nvPr>
        </p:nvSpPr>
        <p:spPr>
          <a:xfrm>
            <a:off x="2884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1" name="Google Shape;411;p41"/>
          <p:cNvSpPr txBox="1">
            <a:spLocks noGrp="1"/>
          </p:cNvSpPr>
          <p:nvPr>
            <p:ph type="subTitle" idx="3"/>
          </p:nvPr>
        </p:nvSpPr>
        <p:spPr>
          <a:xfrm>
            <a:off x="5018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2" name="Google Shape;412;p41"/>
          <p:cNvSpPr txBox="1">
            <a:spLocks noGrp="1"/>
          </p:cNvSpPr>
          <p:nvPr>
            <p:ph type="subTitle" idx="4"/>
          </p:nvPr>
        </p:nvSpPr>
        <p:spPr>
          <a:xfrm>
            <a:off x="7075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iseño personalizado 21">
  <p:cSld name="CUSTOM_20">
    <p:spTree>
      <p:nvGrpSpPr>
        <p:cNvPr id="1" name="Shape 413"/>
        <p:cNvGrpSpPr/>
        <p:nvPr/>
      </p:nvGrpSpPr>
      <p:grpSpPr>
        <a:xfrm>
          <a:off x="0" y="0"/>
          <a:ext cx="0" cy="0"/>
          <a:chOff x="0" y="0"/>
          <a:chExt cx="0" cy="0"/>
        </a:xfrm>
      </p:grpSpPr>
      <p:grpSp>
        <p:nvGrpSpPr>
          <p:cNvPr id="414" name="Google Shape;414;p42"/>
          <p:cNvGrpSpPr/>
          <p:nvPr/>
        </p:nvGrpSpPr>
        <p:grpSpPr>
          <a:xfrm>
            <a:off x="6254516" y="1318143"/>
            <a:ext cx="2460300" cy="2460300"/>
            <a:chOff x="6254516" y="1318143"/>
            <a:chExt cx="2460300" cy="2460300"/>
          </a:xfrm>
        </p:grpSpPr>
        <p:sp>
          <p:nvSpPr>
            <p:cNvPr id="415" name="Google Shape;415;p42"/>
            <p:cNvSpPr/>
            <p:nvPr/>
          </p:nvSpPr>
          <p:spPr>
            <a:xfrm rot="2700000">
              <a:off x="7239866" y="1053398"/>
              <a:ext cx="489601" cy="298978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6443962" y="3255512"/>
              <a:ext cx="326100" cy="3261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307BF3"/>
                </a:solidFill>
                <a:latin typeface="Roboto"/>
                <a:ea typeface="Roboto"/>
                <a:cs typeface="Roboto"/>
                <a:sym typeface="Roboto"/>
              </a:endParaRPr>
            </a:p>
          </p:txBody>
        </p:sp>
      </p:grpSp>
      <p:grpSp>
        <p:nvGrpSpPr>
          <p:cNvPr id="417" name="Google Shape;417;p42"/>
          <p:cNvGrpSpPr/>
          <p:nvPr/>
        </p:nvGrpSpPr>
        <p:grpSpPr>
          <a:xfrm>
            <a:off x="4761418" y="1318143"/>
            <a:ext cx="2460300" cy="2460300"/>
            <a:chOff x="4761418" y="1318143"/>
            <a:chExt cx="2460300" cy="2460300"/>
          </a:xfrm>
        </p:grpSpPr>
        <p:sp>
          <p:nvSpPr>
            <p:cNvPr id="418" name="Google Shape;418;p42"/>
            <p:cNvSpPr/>
            <p:nvPr/>
          </p:nvSpPr>
          <p:spPr>
            <a:xfrm rot="2700000">
              <a:off x="5746767" y="1053398"/>
              <a:ext cx="489601" cy="29897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a:off x="4950863" y="3255512"/>
              <a:ext cx="326100" cy="326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E65F0"/>
                </a:solidFill>
                <a:latin typeface="Roboto"/>
                <a:ea typeface="Roboto"/>
                <a:cs typeface="Roboto"/>
                <a:sym typeface="Roboto"/>
              </a:endParaRPr>
            </a:p>
          </p:txBody>
        </p:sp>
      </p:grpSp>
      <p:grpSp>
        <p:nvGrpSpPr>
          <p:cNvPr id="420" name="Google Shape;420;p42"/>
          <p:cNvGrpSpPr/>
          <p:nvPr/>
        </p:nvGrpSpPr>
        <p:grpSpPr>
          <a:xfrm>
            <a:off x="3269751" y="1318143"/>
            <a:ext cx="2460300" cy="2460300"/>
            <a:chOff x="3269751" y="1318143"/>
            <a:chExt cx="2460300" cy="2460300"/>
          </a:xfrm>
        </p:grpSpPr>
        <p:sp>
          <p:nvSpPr>
            <p:cNvPr id="421" name="Google Shape;421;p42"/>
            <p:cNvSpPr/>
            <p:nvPr/>
          </p:nvSpPr>
          <p:spPr>
            <a:xfrm rot="2700000">
              <a:off x="4255100" y="1053398"/>
              <a:ext cx="489601" cy="298978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2"/>
            <p:cNvSpPr/>
            <p:nvPr/>
          </p:nvSpPr>
          <p:spPr>
            <a:xfrm>
              <a:off x="3459197" y="3255512"/>
              <a:ext cx="326100" cy="326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D5DDF"/>
                </a:solidFill>
                <a:latin typeface="Roboto"/>
                <a:ea typeface="Roboto"/>
                <a:cs typeface="Roboto"/>
                <a:sym typeface="Roboto"/>
              </a:endParaRPr>
            </a:p>
          </p:txBody>
        </p:sp>
      </p:grpSp>
      <p:grpSp>
        <p:nvGrpSpPr>
          <p:cNvPr id="423" name="Google Shape;423;p42"/>
          <p:cNvGrpSpPr/>
          <p:nvPr/>
        </p:nvGrpSpPr>
        <p:grpSpPr>
          <a:xfrm>
            <a:off x="1776626" y="1318143"/>
            <a:ext cx="2460300" cy="2460300"/>
            <a:chOff x="1776626" y="1318143"/>
            <a:chExt cx="2460300" cy="2460300"/>
          </a:xfrm>
        </p:grpSpPr>
        <p:sp>
          <p:nvSpPr>
            <p:cNvPr id="424" name="Google Shape;424;p42"/>
            <p:cNvSpPr/>
            <p:nvPr/>
          </p:nvSpPr>
          <p:spPr>
            <a:xfrm rot="2700000">
              <a:off x="2761975" y="1053398"/>
              <a:ext cx="489601" cy="29897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1966072" y="3255512"/>
              <a:ext cx="326100" cy="326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C58D3"/>
                </a:solidFill>
                <a:latin typeface="Roboto"/>
                <a:ea typeface="Roboto"/>
                <a:cs typeface="Roboto"/>
                <a:sym typeface="Roboto"/>
              </a:endParaRPr>
            </a:p>
          </p:txBody>
        </p:sp>
      </p:grpSp>
      <p:grpSp>
        <p:nvGrpSpPr>
          <p:cNvPr id="426" name="Google Shape;426;p42"/>
          <p:cNvGrpSpPr/>
          <p:nvPr/>
        </p:nvGrpSpPr>
        <p:grpSpPr>
          <a:xfrm>
            <a:off x="284959" y="1318143"/>
            <a:ext cx="2460300" cy="2460300"/>
            <a:chOff x="284959" y="1318143"/>
            <a:chExt cx="2460300" cy="2460300"/>
          </a:xfrm>
        </p:grpSpPr>
        <p:sp>
          <p:nvSpPr>
            <p:cNvPr id="427" name="Google Shape;427;p42"/>
            <p:cNvSpPr/>
            <p:nvPr/>
          </p:nvSpPr>
          <p:spPr>
            <a:xfrm rot="2700000">
              <a:off x="1270309" y="1053398"/>
              <a:ext cx="489601" cy="298978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p:nvPr/>
          </p:nvSpPr>
          <p:spPr>
            <a:xfrm>
              <a:off x="472955" y="3255512"/>
              <a:ext cx="326100" cy="326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944A1"/>
                </a:solidFill>
                <a:latin typeface="Roboto"/>
                <a:ea typeface="Roboto"/>
                <a:cs typeface="Roboto"/>
                <a:sym typeface="Roboto"/>
              </a:endParaRPr>
            </a:p>
          </p:txBody>
        </p:sp>
      </p:grpSp>
      <p:sp>
        <p:nvSpPr>
          <p:cNvPr id="429" name="Google Shape;429;p42"/>
          <p:cNvSpPr txBox="1">
            <a:spLocks noGrp="1"/>
          </p:cNvSpPr>
          <p:nvPr>
            <p:ph type="subTitle" idx="1"/>
          </p:nvPr>
        </p:nvSpPr>
        <p:spPr>
          <a:xfrm rot="-2700000">
            <a:off x="599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0" name="Google Shape;430;p42"/>
          <p:cNvSpPr txBox="1">
            <a:spLocks noGrp="1"/>
          </p:cNvSpPr>
          <p:nvPr>
            <p:ph type="subTitle" idx="2"/>
          </p:nvPr>
        </p:nvSpPr>
        <p:spPr>
          <a:xfrm rot="-2700000">
            <a:off x="2123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1" name="Google Shape;431;p42"/>
          <p:cNvSpPr txBox="1">
            <a:spLocks noGrp="1"/>
          </p:cNvSpPr>
          <p:nvPr>
            <p:ph type="subTitle" idx="3"/>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2" name="Google Shape;432;p42"/>
          <p:cNvSpPr txBox="1">
            <a:spLocks noGrp="1"/>
          </p:cNvSpPr>
          <p:nvPr>
            <p:ph type="subTitle" idx="4"/>
          </p:nvPr>
        </p:nvSpPr>
        <p:spPr>
          <a:xfrm rot="-2700000">
            <a:off x="5094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3" name="Google Shape;433;p42"/>
          <p:cNvSpPr txBox="1">
            <a:spLocks noGrp="1"/>
          </p:cNvSpPr>
          <p:nvPr>
            <p:ph type="subTitle" idx="5"/>
          </p:nvPr>
        </p:nvSpPr>
        <p:spPr>
          <a:xfrm rot="-2700000">
            <a:off x="65426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4" name="Google Shape;434;p42"/>
          <p:cNvSpPr txBox="1">
            <a:spLocks noGrp="1"/>
          </p:cNvSpPr>
          <p:nvPr>
            <p:ph type="subTitle" idx="6"/>
          </p:nvPr>
        </p:nvSpPr>
        <p:spPr>
          <a:xfrm rot="-2700000">
            <a:off x="4996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5" name="Google Shape;435;p42"/>
          <p:cNvSpPr txBox="1">
            <a:spLocks noGrp="1"/>
          </p:cNvSpPr>
          <p:nvPr>
            <p:ph type="subTitle" idx="7"/>
          </p:nvPr>
        </p:nvSpPr>
        <p:spPr>
          <a:xfrm rot="-2700000">
            <a:off x="1947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6" name="Google Shape;436;p42"/>
          <p:cNvSpPr txBox="1">
            <a:spLocks noGrp="1"/>
          </p:cNvSpPr>
          <p:nvPr>
            <p:ph type="subTitle" idx="8"/>
          </p:nvPr>
        </p:nvSpPr>
        <p:spPr>
          <a:xfrm rot="-2700000">
            <a:off x="3471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7" name="Google Shape;437;p42"/>
          <p:cNvSpPr txBox="1">
            <a:spLocks noGrp="1"/>
          </p:cNvSpPr>
          <p:nvPr>
            <p:ph type="subTitle" idx="9"/>
          </p:nvPr>
        </p:nvSpPr>
        <p:spPr>
          <a:xfrm rot="-2700000">
            <a:off x="4919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8" name="Google Shape;438;p42"/>
          <p:cNvSpPr txBox="1">
            <a:spLocks noGrp="1"/>
          </p:cNvSpPr>
          <p:nvPr>
            <p:ph type="subTitle" idx="13"/>
          </p:nvPr>
        </p:nvSpPr>
        <p:spPr>
          <a:xfrm rot="-2700000">
            <a:off x="6443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seño personalizado 22">
  <p:cSld name="CUSTOM_21">
    <p:spTree>
      <p:nvGrpSpPr>
        <p:cNvPr id="1" name="Shape 439"/>
        <p:cNvGrpSpPr/>
        <p:nvPr/>
      </p:nvGrpSpPr>
      <p:grpSpPr>
        <a:xfrm>
          <a:off x="0" y="0"/>
          <a:ext cx="0" cy="0"/>
          <a:chOff x="0" y="0"/>
          <a:chExt cx="0" cy="0"/>
        </a:xfrm>
      </p:grpSpPr>
      <p:grpSp>
        <p:nvGrpSpPr>
          <p:cNvPr id="440" name="Google Shape;440;p43"/>
          <p:cNvGrpSpPr/>
          <p:nvPr/>
        </p:nvGrpSpPr>
        <p:grpSpPr>
          <a:xfrm>
            <a:off x="363524" y="1258050"/>
            <a:ext cx="2547000" cy="2547000"/>
            <a:chOff x="363524" y="1258050"/>
            <a:chExt cx="2547000" cy="2547000"/>
          </a:xfrm>
        </p:grpSpPr>
        <p:sp>
          <p:nvSpPr>
            <p:cNvPr id="441" name="Google Shape;441;p43"/>
            <p:cNvSpPr/>
            <p:nvPr/>
          </p:nvSpPr>
          <p:spPr>
            <a:xfrm rot="2700000">
              <a:off x="1356161"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580539"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43" name="Google Shape;443;p43"/>
          <p:cNvGrpSpPr/>
          <p:nvPr/>
        </p:nvGrpSpPr>
        <p:grpSpPr>
          <a:xfrm>
            <a:off x="2273746" y="1258050"/>
            <a:ext cx="2547000" cy="2547000"/>
            <a:chOff x="2273746" y="1258050"/>
            <a:chExt cx="2547000" cy="2547000"/>
          </a:xfrm>
        </p:grpSpPr>
        <p:sp>
          <p:nvSpPr>
            <p:cNvPr id="444" name="Google Shape;444;p43"/>
            <p:cNvSpPr/>
            <p:nvPr/>
          </p:nvSpPr>
          <p:spPr>
            <a:xfrm rot="2700000">
              <a:off x="3266383"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490761"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C58D3"/>
                </a:solidFill>
                <a:latin typeface="Roboto"/>
                <a:ea typeface="Roboto"/>
                <a:cs typeface="Roboto"/>
                <a:sym typeface="Roboto"/>
              </a:endParaRPr>
            </a:p>
          </p:txBody>
        </p:sp>
      </p:grpSp>
      <p:grpSp>
        <p:nvGrpSpPr>
          <p:cNvPr id="446" name="Google Shape;446;p43"/>
          <p:cNvGrpSpPr/>
          <p:nvPr/>
        </p:nvGrpSpPr>
        <p:grpSpPr>
          <a:xfrm>
            <a:off x="4193764" y="1258050"/>
            <a:ext cx="2547000" cy="2547000"/>
            <a:chOff x="4193764" y="1258050"/>
            <a:chExt cx="2547000" cy="2547000"/>
          </a:xfrm>
        </p:grpSpPr>
        <p:sp>
          <p:nvSpPr>
            <p:cNvPr id="447" name="Google Shape;447;p43"/>
            <p:cNvSpPr/>
            <p:nvPr/>
          </p:nvSpPr>
          <p:spPr>
            <a:xfrm rot="2700000">
              <a:off x="5186401"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410780"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49" name="Google Shape;449;p43"/>
          <p:cNvGrpSpPr/>
          <p:nvPr/>
        </p:nvGrpSpPr>
        <p:grpSpPr>
          <a:xfrm>
            <a:off x="6103986" y="1258050"/>
            <a:ext cx="2547000" cy="2547000"/>
            <a:chOff x="6103986" y="1258050"/>
            <a:chExt cx="2547000" cy="2547000"/>
          </a:xfrm>
        </p:grpSpPr>
        <p:sp>
          <p:nvSpPr>
            <p:cNvPr id="450" name="Google Shape;450;p43"/>
            <p:cNvSpPr/>
            <p:nvPr/>
          </p:nvSpPr>
          <p:spPr>
            <a:xfrm rot="2700000">
              <a:off x="7096623" y="1011412"/>
              <a:ext cx="561726" cy="3040276"/>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6321002" y="3205393"/>
              <a:ext cx="374100" cy="374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E65F0"/>
                </a:solidFill>
                <a:latin typeface="Roboto"/>
                <a:ea typeface="Roboto"/>
                <a:cs typeface="Roboto"/>
                <a:sym typeface="Roboto"/>
              </a:endParaRPr>
            </a:p>
          </p:txBody>
        </p:sp>
      </p:grpSp>
      <p:sp>
        <p:nvSpPr>
          <p:cNvPr id="452" name="Google Shape;452;p43"/>
          <p:cNvSpPr txBox="1">
            <a:spLocks noGrp="1"/>
          </p:cNvSpPr>
          <p:nvPr>
            <p:ph type="subTitle" idx="1"/>
          </p:nvPr>
        </p:nvSpPr>
        <p:spPr>
          <a:xfrm rot="-2700000">
            <a:off x="75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3" name="Google Shape;453;p43"/>
          <p:cNvSpPr txBox="1">
            <a:spLocks noGrp="1"/>
          </p:cNvSpPr>
          <p:nvPr>
            <p:ph type="subTitle" idx="2"/>
          </p:nvPr>
        </p:nvSpPr>
        <p:spPr>
          <a:xfrm rot="-2700000">
            <a:off x="265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4" name="Google Shape;454;p43"/>
          <p:cNvSpPr txBox="1">
            <a:spLocks noGrp="1"/>
          </p:cNvSpPr>
          <p:nvPr>
            <p:ph type="subTitle" idx="3"/>
          </p:nvPr>
        </p:nvSpPr>
        <p:spPr>
          <a:xfrm rot="-2700000">
            <a:off x="456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5" name="Google Shape;455;p43"/>
          <p:cNvSpPr txBox="1">
            <a:spLocks noGrp="1"/>
          </p:cNvSpPr>
          <p:nvPr>
            <p:ph type="subTitle" idx="4"/>
          </p:nvPr>
        </p:nvSpPr>
        <p:spPr>
          <a:xfrm rot="-2700000">
            <a:off x="646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6" name="Google Shape;456;p43"/>
          <p:cNvSpPr txBox="1">
            <a:spLocks noGrp="1"/>
          </p:cNvSpPr>
          <p:nvPr>
            <p:ph type="subTitle" idx="5"/>
          </p:nvPr>
        </p:nvSpPr>
        <p:spPr>
          <a:xfrm rot="-2700000">
            <a:off x="57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7" name="Google Shape;457;p43"/>
          <p:cNvSpPr txBox="1">
            <a:spLocks noGrp="1"/>
          </p:cNvSpPr>
          <p:nvPr>
            <p:ph type="subTitle" idx="6"/>
          </p:nvPr>
        </p:nvSpPr>
        <p:spPr>
          <a:xfrm rot="-2700000">
            <a:off x="248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8" name="Google Shape;458;p43"/>
          <p:cNvSpPr txBox="1">
            <a:spLocks noGrp="1"/>
          </p:cNvSpPr>
          <p:nvPr>
            <p:ph type="subTitle" idx="7"/>
          </p:nvPr>
        </p:nvSpPr>
        <p:spPr>
          <a:xfrm rot="-2700000">
            <a:off x="438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9" name="Google Shape;459;p43"/>
          <p:cNvSpPr txBox="1">
            <a:spLocks noGrp="1"/>
          </p:cNvSpPr>
          <p:nvPr>
            <p:ph type="subTitle" idx="8"/>
          </p:nvPr>
        </p:nvSpPr>
        <p:spPr>
          <a:xfrm rot="-2700000">
            <a:off x="629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iseño personalizado 23">
  <p:cSld name="CUSTOM_22">
    <p:spTree>
      <p:nvGrpSpPr>
        <p:cNvPr id="1" name="Shape 460"/>
        <p:cNvGrpSpPr/>
        <p:nvPr/>
      </p:nvGrpSpPr>
      <p:grpSpPr>
        <a:xfrm>
          <a:off x="0" y="0"/>
          <a:ext cx="0" cy="0"/>
          <a:chOff x="0" y="0"/>
          <a:chExt cx="0" cy="0"/>
        </a:xfrm>
      </p:grpSpPr>
      <p:grpSp>
        <p:nvGrpSpPr>
          <p:cNvPr id="461" name="Google Shape;461;p44"/>
          <p:cNvGrpSpPr/>
          <p:nvPr/>
        </p:nvGrpSpPr>
        <p:grpSpPr>
          <a:xfrm>
            <a:off x="1293736" y="1258050"/>
            <a:ext cx="2547000" cy="2547000"/>
            <a:chOff x="1293736" y="1258050"/>
            <a:chExt cx="2547000" cy="2547000"/>
          </a:xfrm>
        </p:grpSpPr>
        <p:sp>
          <p:nvSpPr>
            <p:cNvPr id="462" name="Google Shape;462;p44"/>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510752"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64" name="Google Shape;464;p44"/>
          <p:cNvGrpSpPr/>
          <p:nvPr/>
        </p:nvGrpSpPr>
        <p:grpSpPr>
          <a:xfrm>
            <a:off x="3203958" y="1258050"/>
            <a:ext cx="2547000" cy="2547000"/>
            <a:chOff x="3203958" y="1258050"/>
            <a:chExt cx="2547000" cy="2547000"/>
          </a:xfrm>
        </p:grpSpPr>
        <p:sp>
          <p:nvSpPr>
            <p:cNvPr id="465" name="Google Shape;465;p44"/>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3420974"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67" name="Google Shape;467;p44"/>
          <p:cNvGrpSpPr/>
          <p:nvPr/>
        </p:nvGrpSpPr>
        <p:grpSpPr>
          <a:xfrm>
            <a:off x="5123977" y="1258050"/>
            <a:ext cx="2547000" cy="2547000"/>
            <a:chOff x="5123977" y="1258050"/>
            <a:chExt cx="2547000" cy="2547000"/>
          </a:xfrm>
        </p:grpSpPr>
        <p:sp>
          <p:nvSpPr>
            <p:cNvPr id="468" name="Google Shape;468;p44"/>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5340992"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307BF3"/>
                </a:solidFill>
                <a:latin typeface="Roboto"/>
                <a:ea typeface="Roboto"/>
                <a:cs typeface="Roboto"/>
                <a:sym typeface="Roboto"/>
              </a:endParaRPr>
            </a:p>
          </p:txBody>
        </p:sp>
      </p:grpSp>
      <p:sp>
        <p:nvSpPr>
          <p:cNvPr id="470" name="Google Shape;470;p44"/>
          <p:cNvSpPr txBox="1">
            <a:spLocks noGrp="1"/>
          </p:cNvSpPr>
          <p:nvPr>
            <p:ph type="subTitle" idx="1"/>
          </p:nvPr>
        </p:nvSpPr>
        <p:spPr>
          <a:xfrm rot="-2700000">
            <a:off x="149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1" name="Google Shape;471;p44"/>
          <p:cNvSpPr txBox="1">
            <a:spLocks noGrp="1"/>
          </p:cNvSpPr>
          <p:nvPr>
            <p:ph type="subTitle" idx="2"/>
          </p:nvPr>
        </p:nvSpPr>
        <p:spPr>
          <a:xfrm rot="-2700000">
            <a:off x="3395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2" name="Google Shape;472;p44"/>
          <p:cNvSpPr txBox="1">
            <a:spLocks noGrp="1"/>
          </p:cNvSpPr>
          <p:nvPr>
            <p:ph type="subTitle" idx="3"/>
          </p:nvPr>
        </p:nvSpPr>
        <p:spPr>
          <a:xfrm rot="-2700000">
            <a:off x="530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3" name="Google Shape;473;p44"/>
          <p:cNvSpPr txBox="1">
            <a:spLocks noGrp="1"/>
          </p:cNvSpPr>
          <p:nvPr>
            <p:ph type="subTitle" idx="4"/>
          </p:nvPr>
        </p:nvSpPr>
        <p:spPr>
          <a:xfrm rot="-2700000">
            <a:off x="174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4" name="Google Shape;474;p44"/>
          <p:cNvSpPr txBox="1">
            <a:spLocks noGrp="1"/>
          </p:cNvSpPr>
          <p:nvPr>
            <p:ph type="subTitle" idx="5"/>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5" name="Google Shape;475;p44"/>
          <p:cNvSpPr txBox="1">
            <a:spLocks noGrp="1"/>
          </p:cNvSpPr>
          <p:nvPr>
            <p:ph type="subTitle" idx="6"/>
          </p:nvPr>
        </p:nvSpPr>
        <p:spPr>
          <a:xfrm rot="-2700000">
            <a:off x="555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seño personalizado 24">
  <p:cSld name="CUSTOM_23">
    <p:spTree>
      <p:nvGrpSpPr>
        <p:cNvPr id="1" name="Shape 476"/>
        <p:cNvGrpSpPr/>
        <p:nvPr/>
      </p:nvGrpSpPr>
      <p:grpSpPr>
        <a:xfrm>
          <a:off x="0" y="0"/>
          <a:ext cx="0" cy="0"/>
          <a:chOff x="0" y="0"/>
          <a:chExt cx="0" cy="0"/>
        </a:xfrm>
      </p:grpSpPr>
      <p:grpSp>
        <p:nvGrpSpPr>
          <p:cNvPr id="477" name="Google Shape;477;p45"/>
          <p:cNvGrpSpPr/>
          <p:nvPr/>
        </p:nvGrpSpPr>
        <p:grpSpPr>
          <a:xfrm>
            <a:off x="1251029" y="3790876"/>
            <a:ext cx="6641951" cy="794079"/>
            <a:chOff x="1593000" y="2322568"/>
            <a:chExt cx="5957975" cy="643500"/>
          </a:xfrm>
        </p:grpSpPr>
        <p:sp>
          <p:nvSpPr>
            <p:cNvPr id="478" name="Google Shape;478;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flipH="1">
              <a:off x="2283025" y="2322575"/>
              <a:ext cx="1844400" cy="64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p:nvPr/>
          </p:nvSpPr>
          <p:spPr>
            <a:xfrm rot="-5400000">
              <a:off x="3501574" y="1934671"/>
              <a:ext cx="643356" cy="1419149"/>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1593000" y="2322575"/>
              <a:ext cx="690000" cy="6426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3" name="Google Shape;483;p45"/>
          <p:cNvGrpSpPr/>
          <p:nvPr/>
        </p:nvGrpSpPr>
        <p:grpSpPr>
          <a:xfrm>
            <a:off x="1251029" y="2982803"/>
            <a:ext cx="6641951" cy="794079"/>
            <a:chOff x="1593000" y="2322568"/>
            <a:chExt cx="5957975" cy="643500"/>
          </a:xfrm>
        </p:grpSpPr>
        <p:sp>
          <p:nvSpPr>
            <p:cNvPr id="484" name="Google Shape;484;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9" name="Google Shape;489;p45"/>
          <p:cNvGrpSpPr/>
          <p:nvPr/>
        </p:nvGrpSpPr>
        <p:grpSpPr>
          <a:xfrm>
            <a:off x="1251029" y="2174697"/>
            <a:ext cx="6641951" cy="794079"/>
            <a:chOff x="1593000" y="2322568"/>
            <a:chExt cx="5957975" cy="643500"/>
          </a:xfrm>
        </p:grpSpPr>
        <p:sp>
          <p:nvSpPr>
            <p:cNvPr id="490" name="Google Shape;490;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95" name="Google Shape;495;p45"/>
          <p:cNvGrpSpPr/>
          <p:nvPr/>
        </p:nvGrpSpPr>
        <p:grpSpPr>
          <a:xfrm>
            <a:off x="1251029" y="1366633"/>
            <a:ext cx="6641951" cy="794079"/>
            <a:chOff x="1593000" y="2322568"/>
            <a:chExt cx="5957975" cy="643500"/>
          </a:xfrm>
        </p:grpSpPr>
        <p:sp>
          <p:nvSpPr>
            <p:cNvPr id="496" name="Google Shape;496;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01" name="Google Shape;501;p45"/>
          <p:cNvGrpSpPr/>
          <p:nvPr/>
        </p:nvGrpSpPr>
        <p:grpSpPr>
          <a:xfrm>
            <a:off x="1251029" y="558549"/>
            <a:ext cx="6641951" cy="794079"/>
            <a:chOff x="1593000" y="2322568"/>
            <a:chExt cx="5957975" cy="643500"/>
          </a:xfrm>
        </p:grpSpPr>
        <p:sp>
          <p:nvSpPr>
            <p:cNvPr id="502" name="Google Shape;502;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07" name="Google Shape;507;p45"/>
          <p:cNvSpPr txBox="1">
            <a:spLocks noGrp="1"/>
          </p:cNvSpPr>
          <p:nvPr>
            <p:ph type="subTitle" idx="1"/>
          </p:nvPr>
        </p:nvSpPr>
        <p:spPr>
          <a:xfrm>
            <a:off x="2046375" y="590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8" name="Google Shape;508;p45"/>
          <p:cNvSpPr txBox="1">
            <a:spLocks noGrp="1"/>
          </p:cNvSpPr>
          <p:nvPr>
            <p:ph type="subTitle" idx="2"/>
          </p:nvPr>
        </p:nvSpPr>
        <p:spPr>
          <a:xfrm>
            <a:off x="2046375" y="1352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9" name="Google Shape;509;p45"/>
          <p:cNvSpPr txBox="1">
            <a:spLocks noGrp="1"/>
          </p:cNvSpPr>
          <p:nvPr>
            <p:ph type="subTitle" idx="3"/>
          </p:nvPr>
        </p:nvSpPr>
        <p:spPr>
          <a:xfrm>
            <a:off x="2046375" y="2190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0" name="Google Shape;510;p45"/>
          <p:cNvSpPr txBox="1">
            <a:spLocks noGrp="1"/>
          </p:cNvSpPr>
          <p:nvPr>
            <p:ph type="subTitle" idx="4"/>
          </p:nvPr>
        </p:nvSpPr>
        <p:spPr>
          <a:xfrm>
            <a:off x="2046375" y="30288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1" name="Google Shape;511;p45"/>
          <p:cNvSpPr txBox="1">
            <a:spLocks noGrp="1"/>
          </p:cNvSpPr>
          <p:nvPr>
            <p:ph type="subTitle" idx="5"/>
          </p:nvPr>
        </p:nvSpPr>
        <p:spPr>
          <a:xfrm>
            <a:off x="2046375" y="38670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2" name="Google Shape;512;p45"/>
          <p:cNvSpPr txBox="1">
            <a:spLocks noGrp="1"/>
          </p:cNvSpPr>
          <p:nvPr>
            <p:ph type="subTitle" idx="6"/>
          </p:nvPr>
        </p:nvSpPr>
        <p:spPr>
          <a:xfrm>
            <a:off x="4560975" y="590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3" name="Google Shape;513;p45"/>
          <p:cNvSpPr txBox="1">
            <a:spLocks noGrp="1"/>
          </p:cNvSpPr>
          <p:nvPr>
            <p:ph type="subTitle" idx="7"/>
          </p:nvPr>
        </p:nvSpPr>
        <p:spPr>
          <a:xfrm>
            <a:off x="4560975" y="1352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4" name="Google Shape;514;p45"/>
          <p:cNvSpPr txBox="1">
            <a:spLocks noGrp="1"/>
          </p:cNvSpPr>
          <p:nvPr>
            <p:ph type="subTitle" idx="8"/>
          </p:nvPr>
        </p:nvSpPr>
        <p:spPr>
          <a:xfrm>
            <a:off x="4560975" y="2190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5" name="Google Shape;515;p45"/>
          <p:cNvSpPr txBox="1">
            <a:spLocks noGrp="1"/>
          </p:cNvSpPr>
          <p:nvPr>
            <p:ph type="subTitle" idx="9"/>
          </p:nvPr>
        </p:nvSpPr>
        <p:spPr>
          <a:xfrm>
            <a:off x="4560975" y="30288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6" name="Google Shape;516;p45"/>
          <p:cNvSpPr txBox="1">
            <a:spLocks noGrp="1"/>
          </p:cNvSpPr>
          <p:nvPr>
            <p:ph type="subTitle" idx="13"/>
          </p:nvPr>
        </p:nvSpPr>
        <p:spPr>
          <a:xfrm>
            <a:off x="4560975" y="38670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seño personalizado 24 1">
  <p:cSld name="CUSTOM_23_1">
    <p:spTree>
      <p:nvGrpSpPr>
        <p:cNvPr id="1" name="Shape 517"/>
        <p:cNvGrpSpPr/>
        <p:nvPr/>
      </p:nvGrpSpPr>
      <p:grpSpPr>
        <a:xfrm>
          <a:off x="0" y="0"/>
          <a:ext cx="0" cy="0"/>
          <a:chOff x="0" y="0"/>
          <a:chExt cx="0" cy="0"/>
        </a:xfrm>
      </p:grpSpPr>
      <p:grpSp>
        <p:nvGrpSpPr>
          <p:cNvPr id="518" name="Google Shape;518;p46"/>
          <p:cNvGrpSpPr/>
          <p:nvPr/>
        </p:nvGrpSpPr>
        <p:grpSpPr>
          <a:xfrm>
            <a:off x="1251029" y="3287603"/>
            <a:ext cx="6641951" cy="794079"/>
            <a:chOff x="1593000" y="2322568"/>
            <a:chExt cx="5957975" cy="643500"/>
          </a:xfrm>
        </p:grpSpPr>
        <p:sp>
          <p:nvSpPr>
            <p:cNvPr id="519" name="Google Shape;519;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24" name="Google Shape;524;p46"/>
          <p:cNvGrpSpPr/>
          <p:nvPr/>
        </p:nvGrpSpPr>
        <p:grpSpPr>
          <a:xfrm>
            <a:off x="1251029" y="2479497"/>
            <a:ext cx="6641951" cy="794079"/>
            <a:chOff x="1593000" y="2322568"/>
            <a:chExt cx="5957975" cy="643500"/>
          </a:xfrm>
        </p:grpSpPr>
        <p:sp>
          <p:nvSpPr>
            <p:cNvPr id="525" name="Google Shape;525;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0" name="Google Shape;530;p46"/>
          <p:cNvGrpSpPr/>
          <p:nvPr/>
        </p:nvGrpSpPr>
        <p:grpSpPr>
          <a:xfrm>
            <a:off x="1251029" y="1671433"/>
            <a:ext cx="6641951" cy="794079"/>
            <a:chOff x="1593000" y="2322568"/>
            <a:chExt cx="5957975" cy="643500"/>
          </a:xfrm>
        </p:grpSpPr>
        <p:sp>
          <p:nvSpPr>
            <p:cNvPr id="531" name="Google Shape;531;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6" name="Google Shape;536;p46"/>
          <p:cNvGrpSpPr/>
          <p:nvPr/>
        </p:nvGrpSpPr>
        <p:grpSpPr>
          <a:xfrm>
            <a:off x="1251029" y="863349"/>
            <a:ext cx="6641951" cy="794079"/>
            <a:chOff x="1593000" y="2322568"/>
            <a:chExt cx="5957975" cy="643500"/>
          </a:xfrm>
        </p:grpSpPr>
        <p:sp>
          <p:nvSpPr>
            <p:cNvPr id="537" name="Google Shape;537;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42" name="Google Shape;542;p46"/>
          <p:cNvSpPr txBox="1">
            <a:spLocks noGrp="1"/>
          </p:cNvSpPr>
          <p:nvPr>
            <p:ph type="subTitle" idx="1"/>
          </p:nvPr>
        </p:nvSpPr>
        <p:spPr>
          <a:xfrm>
            <a:off x="2046375" y="895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3" name="Google Shape;543;p46"/>
          <p:cNvSpPr txBox="1">
            <a:spLocks noGrp="1"/>
          </p:cNvSpPr>
          <p:nvPr>
            <p:ph type="subTitle" idx="2"/>
          </p:nvPr>
        </p:nvSpPr>
        <p:spPr>
          <a:xfrm>
            <a:off x="2046375" y="1657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4" name="Google Shape;544;p46"/>
          <p:cNvSpPr txBox="1">
            <a:spLocks noGrp="1"/>
          </p:cNvSpPr>
          <p:nvPr>
            <p:ph type="subTitle" idx="3"/>
          </p:nvPr>
        </p:nvSpPr>
        <p:spPr>
          <a:xfrm>
            <a:off x="2046375" y="2495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5" name="Google Shape;545;p46"/>
          <p:cNvSpPr txBox="1">
            <a:spLocks noGrp="1"/>
          </p:cNvSpPr>
          <p:nvPr>
            <p:ph type="subTitle" idx="4"/>
          </p:nvPr>
        </p:nvSpPr>
        <p:spPr>
          <a:xfrm>
            <a:off x="2046375" y="3333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6" name="Google Shape;546;p46"/>
          <p:cNvSpPr txBox="1">
            <a:spLocks noGrp="1"/>
          </p:cNvSpPr>
          <p:nvPr>
            <p:ph type="subTitle" idx="5"/>
          </p:nvPr>
        </p:nvSpPr>
        <p:spPr>
          <a:xfrm>
            <a:off x="4560975" y="895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7" name="Google Shape;547;p46"/>
          <p:cNvSpPr txBox="1">
            <a:spLocks noGrp="1"/>
          </p:cNvSpPr>
          <p:nvPr>
            <p:ph type="subTitle" idx="6"/>
          </p:nvPr>
        </p:nvSpPr>
        <p:spPr>
          <a:xfrm>
            <a:off x="4560975" y="1657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8" name="Google Shape;548;p46"/>
          <p:cNvSpPr txBox="1">
            <a:spLocks noGrp="1"/>
          </p:cNvSpPr>
          <p:nvPr>
            <p:ph type="subTitle" idx="7"/>
          </p:nvPr>
        </p:nvSpPr>
        <p:spPr>
          <a:xfrm>
            <a:off x="4560975" y="2495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9" name="Google Shape;549;p46"/>
          <p:cNvSpPr txBox="1">
            <a:spLocks noGrp="1"/>
          </p:cNvSpPr>
          <p:nvPr>
            <p:ph type="subTitle" idx="8"/>
          </p:nvPr>
        </p:nvSpPr>
        <p:spPr>
          <a:xfrm>
            <a:off x="4560975" y="3333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seño personalizado 24 2">
  <p:cSld name="CUSTOM_23_2">
    <p:spTree>
      <p:nvGrpSpPr>
        <p:cNvPr id="1" name="Shape 550"/>
        <p:cNvGrpSpPr/>
        <p:nvPr/>
      </p:nvGrpSpPr>
      <p:grpSpPr>
        <a:xfrm>
          <a:off x="0" y="0"/>
          <a:ext cx="0" cy="0"/>
          <a:chOff x="0" y="0"/>
          <a:chExt cx="0" cy="0"/>
        </a:xfrm>
      </p:grpSpPr>
      <p:grpSp>
        <p:nvGrpSpPr>
          <p:cNvPr id="551" name="Google Shape;551;p47"/>
          <p:cNvGrpSpPr/>
          <p:nvPr/>
        </p:nvGrpSpPr>
        <p:grpSpPr>
          <a:xfrm>
            <a:off x="1251029" y="2860497"/>
            <a:ext cx="6641951" cy="794079"/>
            <a:chOff x="1593000" y="2322568"/>
            <a:chExt cx="5957975" cy="643500"/>
          </a:xfrm>
        </p:grpSpPr>
        <p:sp>
          <p:nvSpPr>
            <p:cNvPr id="552" name="Google Shape;552;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7"/>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57" name="Google Shape;557;p47"/>
          <p:cNvGrpSpPr/>
          <p:nvPr/>
        </p:nvGrpSpPr>
        <p:grpSpPr>
          <a:xfrm>
            <a:off x="1251029" y="2052433"/>
            <a:ext cx="6641951" cy="794079"/>
            <a:chOff x="1593000" y="2322568"/>
            <a:chExt cx="5957975" cy="643500"/>
          </a:xfrm>
        </p:grpSpPr>
        <p:sp>
          <p:nvSpPr>
            <p:cNvPr id="558" name="Google Shape;558;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63" name="Google Shape;563;p47"/>
          <p:cNvGrpSpPr/>
          <p:nvPr/>
        </p:nvGrpSpPr>
        <p:grpSpPr>
          <a:xfrm>
            <a:off x="1251029" y="1244349"/>
            <a:ext cx="6641951" cy="794079"/>
            <a:chOff x="1593000" y="2322568"/>
            <a:chExt cx="5957975" cy="643500"/>
          </a:xfrm>
        </p:grpSpPr>
        <p:sp>
          <p:nvSpPr>
            <p:cNvPr id="564" name="Google Shape;564;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69" name="Google Shape;569;p47"/>
          <p:cNvSpPr txBox="1">
            <a:spLocks noGrp="1"/>
          </p:cNvSpPr>
          <p:nvPr>
            <p:ph type="subTitle" idx="1"/>
          </p:nvPr>
        </p:nvSpPr>
        <p:spPr>
          <a:xfrm>
            <a:off x="2046375" y="1276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0" name="Google Shape;570;p47"/>
          <p:cNvSpPr txBox="1">
            <a:spLocks noGrp="1"/>
          </p:cNvSpPr>
          <p:nvPr>
            <p:ph type="subTitle" idx="2"/>
          </p:nvPr>
        </p:nvSpPr>
        <p:spPr>
          <a:xfrm>
            <a:off x="2046375" y="2038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1" name="Google Shape;571;p47"/>
          <p:cNvSpPr txBox="1">
            <a:spLocks noGrp="1"/>
          </p:cNvSpPr>
          <p:nvPr>
            <p:ph type="subTitle" idx="3"/>
          </p:nvPr>
        </p:nvSpPr>
        <p:spPr>
          <a:xfrm>
            <a:off x="2046375" y="2876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2" name="Google Shape;572;p47"/>
          <p:cNvSpPr txBox="1">
            <a:spLocks noGrp="1"/>
          </p:cNvSpPr>
          <p:nvPr>
            <p:ph type="subTitle" idx="4"/>
          </p:nvPr>
        </p:nvSpPr>
        <p:spPr>
          <a:xfrm>
            <a:off x="4560975" y="1276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3" name="Google Shape;573;p47"/>
          <p:cNvSpPr txBox="1">
            <a:spLocks noGrp="1"/>
          </p:cNvSpPr>
          <p:nvPr>
            <p:ph type="subTitle" idx="5"/>
          </p:nvPr>
        </p:nvSpPr>
        <p:spPr>
          <a:xfrm>
            <a:off x="4560975" y="2038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4" name="Google Shape;574;p47"/>
          <p:cNvSpPr txBox="1">
            <a:spLocks noGrp="1"/>
          </p:cNvSpPr>
          <p:nvPr>
            <p:ph type="subTitle" idx="6"/>
          </p:nvPr>
        </p:nvSpPr>
        <p:spPr>
          <a:xfrm>
            <a:off x="4560975" y="2876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seño personalizado 25">
  <p:cSld name="CUSTOM_24">
    <p:spTree>
      <p:nvGrpSpPr>
        <p:cNvPr id="1" name="Shape 575"/>
        <p:cNvGrpSpPr/>
        <p:nvPr/>
      </p:nvGrpSpPr>
      <p:grpSpPr>
        <a:xfrm>
          <a:off x="0" y="0"/>
          <a:ext cx="0" cy="0"/>
          <a:chOff x="0" y="0"/>
          <a:chExt cx="0" cy="0"/>
        </a:xfrm>
      </p:grpSpPr>
      <p:grpSp>
        <p:nvGrpSpPr>
          <p:cNvPr id="576" name="Google Shape;576;p48"/>
          <p:cNvGrpSpPr/>
          <p:nvPr/>
        </p:nvGrpSpPr>
        <p:grpSpPr>
          <a:xfrm>
            <a:off x="4385894" y="2370884"/>
            <a:ext cx="375756" cy="411459"/>
            <a:chOff x="3157188" y="909150"/>
            <a:chExt cx="470400" cy="470400"/>
          </a:xfrm>
        </p:grpSpPr>
        <p:sp>
          <p:nvSpPr>
            <p:cNvPr id="577" name="Google Shape;577;p48"/>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8"/>
          <p:cNvGrpSpPr/>
          <p:nvPr/>
        </p:nvGrpSpPr>
        <p:grpSpPr>
          <a:xfrm>
            <a:off x="4569290" y="2569542"/>
            <a:ext cx="2946847" cy="1933119"/>
            <a:chOff x="3216519" y="2571750"/>
            <a:chExt cx="1944600" cy="1569600"/>
          </a:xfrm>
        </p:grpSpPr>
        <p:sp>
          <p:nvSpPr>
            <p:cNvPr id="580" name="Google Shape;580;p48"/>
            <p:cNvSpPr txBox="1"/>
            <p:nvPr/>
          </p:nvSpPr>
          <p:spPr>
            <a:xfrm>
              <a:off x="3461163" y="2814260"/>
              <a:ext cx="1451700" cy="4599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581" name="Google Shape;581;p48"/>
            <p:cNvSpPr txBox="1"/>
            <p:nvPr/>
          </p:nvSpPr>
          <p:spPr>
            <a:xfrm>
              <a:off x="3461163" y="3274227"/>
              <a:ext cx="1451700" cy="512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419"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sp>
          <p:nvSpPr>
            <p:cNvPr id="582" name="Google Shape;582;p48"/>
            <p:cNvSpPr/>
            <p:nvPr/>
          </p:nvSpPr>
          <p:spPr>
            <a:xfrm rot="10800000">
              <a:off x="3216519" y="25717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48"/>
          <p:cNvSpPr/>
          <p:nvPr/>
        </p:nvSpPr>
        <p:spPr>
          <a:xfrm flipH="1">
            <a:off x="4569290" y="640822"/>
            <a:ext cx="2946847" cy="1933119"/>
          </a:xfrm>
          <a:prstGeom prst="round2DiagRect">
            <a:avLst>
              <a:gd name="adj1" fmla="val 0"/>
              <a:gd name="adj2" fmla="val 1776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flipH="1">
            <a:off x="1627906" y="2569542"/>
            <a:ext cx="2946847" cy="1933119"/>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rot="10800000">
            <a:off x="1627906" y="640822"/>
            <a:ext cx="2946847" cy="1933119"/>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txBox="1">
            <a:spLocks noGrp="1"/>
          </p:cNvSpPr>
          <p:nvPr>
            <p:ph type="subTitle" idx="1"/>
          </p:nvPr>
        </p:nvSpPr>
        <p:spPr>
          <a:xfrm>
            <a:off x="18056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7" name="Google Shape;587;p48"/>
          <p:cNvSpPr txBox="1">
            <a:spLocks noGrp="1"/>
          </p:cNvSpPr>
          <p:nvPr>
            <p:ph type="subTitle" idx="2"/>
          </p:nvPr>
        </p:nvSpPr>
        <p:spPr>
          <a:xfrm>
            <a:off x="47774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8" name="Google Shape;588;p48"/>
          <p:cNvSpPr txBox="1">
            <a:spLocks noGrp="1"/>
          </p:cNvSpPr>
          <p:nvPr>
            <p:ph type="subTitle" idx="3"/>
          </p:nvPr>
        </p:nvSpPr>
        <p:spPr>
          <a:xfrm>
            <a:off x="18056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9" name="Google Shape;589;p48"/>
          <p:cNvSpPr txBox="1">
            <a:spLocks noGrp="1"/>
          </p:cNvSpPr>
          <p:nvPr>
            <p:ph type="subTitle" idx="4"/>
          </p:nvPr>
        </p:nvSpPr>
        <p:spPr>
          <a:xfrm>
            <a:off x="47774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seño personalizado 26">
  <p:cSld name="CUSTOM_25">
    <p:spTree>
      <p:nvGrpSpPr>
        <p:cNvPr id="1" name="Shape 590"/>
        <p:cNvGrpSpPr/>
        <p:nvPr/>
      </p:nvGrpSpPr>
      <p:grpSpPr>
        <a:xfrm>
          <a:off x="0" y="0"/>
          <a:ext cx="0" cy="0"/>
          <a:chOff x="0" y="0"/>
          <a:chExt cx="0" cy="0"/>
        </a:xfrm>
      </p:grpSpPr>
      <p:grpSp>
        <p:nvGrpSpPr>
          <p:cNvPr id="591" name="Google Shape;591;p49"/>
          <p:cNvGrpSpPr/>
          <p:nvPr/>
        </p:nvGrpSpPr>
        <p:grpSpPr>
          <a:xfrm>
            <a:off x="904562" y="996759"/>
            <a:ext cx="7334917" cy="2922300"/>
            <a:chOff x="2150" y="0"/>
            <a:chExt cx="7334917" cy="2922300"/>
          </a:xfrm>
        </p:grpSpPr>
        <p:sp>
          <p:nvSpPr>
            <p:cNvPr id="592" name="Google Shape;592;p49"/>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a:off x="6042567" y="876697"/>
              <a:ext cx="1294500" cy="1168800"/>
            </a:xfrm>
            <a:prstGeom prst="roundRect">
              <a:avLst>
                <a:gd name="adj" fmla="val 16667"/>
              </a:avLst>
            </a:prstGeom>
            <a:solidFill>
              <a:schemeClr val="dk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49"/>
          <p:cNvSpPr txBox="1">
            <a:spLocks noGrp="1"/>
          </p:cNvSpPr>
          <p:nvPr>
            <p:ph type="subTitle" idx="1"/>
          </p:nvPr>
        </p:nvSpPr>
        <p:spPr>
          <a:xfrm>
            <a:off x="904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99" name="Google Shape;599;p49"/>
          <p:cNvSpPr txBox="1">
            <a:spLocks noGrp="1"/>
          </p:cNvSpPr>
          <p:nvPr>
            <p:ph type="subTitle" idx="2"/>
          </p:nvPr>
        </p:nvSpPr>
        <p:spPr>
          <a:xfrm>
            <a:off x="2428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0" name="Google Shape;600;p49"/>
          <p:cNvSpPr txBox="1">
            <a:spLocks noGrp="1"/>
          </p:cNvSpPr>
          <p:nvPr>
            <p:ph type="subTitle" idx="3"/>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1" name="Google Shape;601;p49"/>
          <p:cNvSpPr txBox="1">
            <a:spLocks noGrp="1"/>
          </p:cNvSpPr>
          <p:nvPr>
            <p:ph type="subTitle" idx="4"/>
          </p:nvPr>
        </p:nvSpPr>
        <p:spPr>
          <a:xfrm>
            <a:off x="5424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2" name="Google Shape;602;p49"/>
          <p:cNvSpPr txBox="1">
            <a:spLocks noGrp="1"/>
          </p:cNvSpPr>
          <p:nvPr>
            <p:ph type="subTitle" idx="5"/>
          </p:nvPr>
        </p:nvSpPr>
        <p:spPr>
          <a:xfrm>
            <a:off x="6948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seño personalizado 26 1">
  <p:cSld name="CUSTOM_25_1">
    <p:spTree>
      <p:nvGrpSpPr>
        <p:cNvPr id="1" name="Shape 603"/>
        <p:cNvGrpSpPr/>
        <p:nvPr/>
      </p:nvGrpSpPr>
      <p:grpSpPr>
        <a:xfrm>
          <a:off x="0" y="0"/>
          <a:ext cx="0" cy="0"/>
          <a:chOff x="0" y="0"/>
          <a:chExt cx="0" cy="0"/>
        </a:xfrm>
      </p:grpSpPr>
      <p:grpSp>
        <p:nvGrpSpPr>
          <p:cNvPr id="604" name="Google Shape;604;p50"/>
          <p:cNvGrpSpPr/>
          <p:nvPr/>
        </p:nvGrpSpPr>
        <p:grpSpPr>
          <a:xfrm>
            <a:off x="904562" y="996759"/>
            <a:ext cx="6786481" cy="2922300"/>
            <a:chOff x="2150" y="0"/>
            <a:chExt cx="6786481" cy="2922300"/>
          </a:xfrm>
        </p:grpSpPr>
        <p:sp>
          <p:nvSpPr>
            <p:cNvPr id="605" name="Google Shape;605;p50"/>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50"/>
          <p:cNvSpPr txBox="1">
            <a:spLocks noGrp="1"/>
          </p:cNvSpPr>
          <p:nvPr>
            <p:ph type="subTitle" idx="1"/>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1" name="Google Shape;611;p50"/>
          <p:cNvSpPr txBox="1">
            <a:spLocks noGrp="1"/>
          </p:cNvSpPr>
          <p:nvPr>
            <p:ph type="subTitle" idx="2"/>
          </p:nvPr>
        </p:nvSpPr>
        <p:spPr>
          <a:xfrm>
            <a:off x="5450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2" name="Google Shape;612;p50"/>
          <p:cNvSpPr txBox="1">
            <a:spLocks noGrp="1"/>
          </p:cNvSpPr>
          <p:nvPr>
            <p:ph type="subTitle" idx="3"/>
          </p:nvPr>
        </p:nvSpPr>
        <p:spPr>
          <a:xfrm>
            <a:off x="2402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3" name="Google Shape;613;p50"/>
          <p:cNvSpPr txBox="1">
            <a:spLocks noGrp="1"/>
          </p:cNvSpPr>
          <p:nvPr>
            <p:ph type="subTitle" idx="4"/>
          </p:nvPr>
        </p:nvSpPr>
        <p:spPr>
          <a:xfrm>
            <a:off x="878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3 2">
  <p:cSld name="CUSTOM_2_2">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3400"/>
              <a:buFont typeface="Roboto"/>
              <a:buNone/>
              <a:defRPr sz="3400" b="1">
                <a:solidFill>
                  <a:schemeClr val="accent3"/>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seño personalizado 26 2">
  <p:cSld name="CUSTOM_25_2">
    <p:spTree>
      <p:nvGrpSpPr>
        <p:cNvPr id="1" name="Shape 614"/>
        <p:cNvGrpSpPr/>
        <p:nvPr/>
      </p:nvGrpSpPr>
      <p:grpSpPr>
        <a:xfrm>
          <a:off x="0" y="0"/>
          <a:ext cx="0" cy="0"/>
          <a:chOff x="0" y="0"/>
          <a:chExt cx="0" cy="0"/>
        </a:xfrm>
      </p:grpSpPr>
      <p:grpSp>
        <p:nvGrpSpPr>
          <p:cNvPr id="615" name="Google Shape;615;p51"/>
          <p:cNvGrpSpPr/>
          <p:nvPr/>
        </p:nvGrpSpPr>
        <p:grpSpPr>
          <a:xfrm>
            <a:off x="1452843" y="996759"/>
            <a:ext cx="6238200" cy="2922300"/>
            <a:chOff x="550431" y="0"/>
            <a:chExt cx="6238200" cy="2922300"/>
          </a:xfrm>
        </p:grpSpPr>
        <p:sp>
          <p:nvSpPr>
            <p:cNvPr id="616" name="Google Shape;616;p51"/>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9165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24266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39367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51"/>
          <p:cNvSpPr txBox="1">
            <a:spLocks noGrp="1"/>
          </p:cNvSpPr>
          <p:nvPr>
            <p:ph type="subTitle" idx="1"/>
          </p:nvPr>
        </p:nvSpPr>
        <p:spPr>
          <a:xfrm>
            <a:off x="1792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1" name="Google Shape;621;p51"/>
          <p:cNvSpPr txBox="1">
            <a:spLocks noGrp="1"/>
          </p:cNvSpPr>
          <p:nvPr>
            <p:ph type="subTitle" idx="2"/>
          </p:nvPr>
        </p:nvSpPr>
        <p:spPr>
          <a:xfrm>
            <a:off x="3316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2" name="Google Shape;622;p51"/>
          <p:cNvSpPr txBox="1">
            <a:spLocks noGrp="1"/>
          </p:cNvSpPr>
          <p:nvPr>
            <p:ph type="subTitle" idx="3"/>
          </p:nvPr>
        </p:nvSpPr>
        <p:spPr>
          <a:xfrm>
            <a:off x="4840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seño personalizado 27">
  <p:cSld name="CUSTOM_26">
    <p:spTree>
      <p:nvGrpSpPr>
        <p:cNvPr id="1" name="Shape 623"/>
        <p:cNvGrpSpPr/>
        <p:nvPr/>
      </p:nvGrpSpPr>
      <p:grpSpPr>
        <a:xfrm>
          <a:off x="0" y="0"/>
          <a:ext cx="0" cy="0"/>
          <a:chOff x="0" y="0"/>
          <a:chExt cx="0" cy="0"/>
        </a:xfrm>
      </p:grpSpPr>
      <p:grpSp>
        <p:nvGrpSpPr>
          <p:cNvPr id="624" name="Google Shape;624;p52"/>
          <p:cNvGrpSpPr/>
          <p:nvPr/>
        </p:nvGrpSpPr>
        <p:grpSpPr>
          <a:xfrm>
            <a:off x="1524429" y="730345"/>
            <a:ext cx="6095137" cy="3682817"/>
            <a:chOff x="622" y="254077"/>
            <a:chExt cx="8126850" cy="4910422"/>
          </a:xfrm>
        </p:grpSpPr>
        <p:sp>
          <p:nvSpPr>
            <p:cNvPr id="625" name="Google Shape;625;p52"/>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6" name="Google Shape;626;p52"/>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7" name="Google Shape;627;p52"/>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8" name="Google Shape;628;p52"/>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9" name="Google Shape;629;p52"/>
            <p:cNvSpPr/>
            <p:nvPr/>
          </p:nvSpPr>
          <p:spPr>
            <a:xfrm>
              <a:off x="899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0" name="Google Shape;630;p52"/>
            <p:cNvSpPr/>
            <p:nvPr/>
          </p:nvSpPr>
          <p:spPr>
            <a:xfrm rot="-5400000">
              <a:off x="3107584" y="1707130"/>
              <a:ext cx="1912800" cy="596100"/>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1" name="Google Shape;631;p52"/>
            <p:cNvSpPr/>
            <p:nvPr/>
          </p:nvSpPr>
          <p:spPr>
            <a:xfrm>
              <a:off x="3070447" y="254077"/>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2" name="Google Shape;632;p52"/>
            <p:cNvSpPr/>
            <p:nvPr/>
          </p:nvSpPr>
          <p:spPr>
            <a:xfrm rot="-2700000">
              <a:off x="4602132" y="2326246"/>
              <a:ext cx="1912582" cy="596091"/>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3" name="Google Shape;633;p52"/>
            <p:cNvSpPr/>
            <p:nvPr/>
          </p:nvSpPr>
          <p:spPr>
            <a:xfrm>
              <a:off x="5241141" y="1153208"/>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4" name="Google Shape;634;p52"/>
            <p:cNvSpPr/>
            <p:nvPr/>
          </p:nvSpPr>
          <p:spPr>
            <a:xfrm>
              <a:off x="5221163" y="3820678"/>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5" name="Google Shape;635;p52"/>
            <p:cNvSpPr/>
            <p:nvPr/>
          </p:nvSpPr>
          <p:spPr>
            <a:xfrm>
              <a:off x="614027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36" name="Google Shape;636;p52"/>
          <p:cNvSpPr txBox="1">
            <a:spLocks noGrp="1"/>
          </p:cNvSpPr>
          <p:nvPr>
            <p:ph type="subTitle" idx="1"/>
          </p:nvPr>
        </p:nvSpPr>
        <p:spPr>
          <a:xfrm>
            <a:off x="2250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7" name="Google Shape;637;p52"/>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8" name="Google Shape;638;p52"/>
          <p:cNvSpPr txBox="1">
            <a:spLocks noGrp="1"/>
          </p:cNvSpPr>
          <p:nvPr>
            <p:ph type="subTitle" idx="3"/>
          </p:nvPr>
        </p:nvSpPr>
        <p:spPr>
          <a:xfrm>
            <a:off x="3850375" y="739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9" name="Google Shape;639;p52"/>
          <p:cNvSpPr txBox="1">
            <a:spLocks noGrp="1"/>
          </p:cNvSpPr>
          <p:nvPr>
            <p:ph type="subTitle" idx="4"/>
          </p:nvPr>
        </p:nvSpPr>
        <p:spPr>
          <a:xfrm>
            <a:off x="5526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0" name="Google Shape;640;p52"/>
          <p:cNvSpPr txBox="1">
            <a:spLocks noGrp="1"/>
          </p:cNvSpPr>
          <p:nvPr>
            <p:ph type="subTitle" idx="5"/>
          </p:nvPr>
        </p:nvSpPr>
        <p:spPr>
          <a:xfrm>
            <a:off x="62125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1" name="Google Shape;641;p52"/>
          <p:cNvSpPr txBox="1">
            <a:spLocks noGrp="1"/>
          </p:cNvSpPr>
          <p:nvPr>
            <p:ph type="subTitle" idx="6"/>
          </p:nvPr>
        </p:nvSpPr>
        <p:spPr>
          <a:xfrm>
            <a:off x="3850375" y="3061625"/>
            <a:ext cx="13953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seño personalizado 27 1">
  <p:cSld name="CUSTOM_26_1">
    <p:spTree>
      <p:nvGrpSpPr>
        <p:cNvPr id="1" name="Shape 642"/>
        <p:cNvGrpSpPr/>
        <p:nvPr/>
      </p:nvGrpSpPr>
      <p:grpSpPr>
        <a:xfrm>
          <a:off x="0" y="0"/>
          <a:ext cx="0" cy="0"/>
          <a:chOff x="0" y="0"/>
          <a:chExt cx="0" cy="0"/>
        </a:xfrm>
      </p:grpSpPr>
      <p:grpSp>
        <p:nvGrpSpPr>
          <p:cNvPr id="643" name="Google Shape;643;p53"/>
          <p:cNvGrpSpPr/>
          <p:nvPr/>
        </p:nvGrpSpPr>
        <p:grpSpPr>
          <a:xfrm>
            <a:off x="1524429" y="1404693"/>
            <a:ext cx="6095137" cy="3008468"/>
            <a:chOff x="622" y="1153208"/>
            <a:chExt cx="8126850" cy="4011291"/>
          </a:xfrm>
        </p:grpSpPr>
        <p:sp>
          <p:nvSpPr>
            <p:cNvPr id="644" name="Google Shape;644;p53"/>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5" name="Google Shape;645;p53"/>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6" name="Google Shape;646;p53"/>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7" name="Google Shape;647;p53"/>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8" name="Google Shape;648;p53"/>
            <p:cNvSpPr/>
            <p:nvPr/>
          </p:nvSpPr>
          <p:spPr>
            <a:xfrm>
              <a:off x="1407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9" name="Google Shape;649;p53"/>
            <p:cNvSpPr/>
            <p:nvPr/>
          </p:nvSpPr>
          <p:spPr>
            <a:xfrm rot="-2700000">
              <a:off x="4602132" y="2326246"/>
              <a:ext cx="1912582" cy="596091"/>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0" name="Google Shape;650;p53"/>
            <p:cNvSpPr/>
            <p:nvPr/>
          </p:nvSpPr>
          <p:spPr>
            <a:xfrm>
              <a:off x="4733141" y="1153208"/>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1" name="Google Shape;651;p53"/>
            <p:cNvSpPr/>
            <p:nvPr/>
          </p:nvSpPr>
          <p:spPr>
            <a:xfrm>
              <a:off x="5221163" y="3820678"/>
              <a:ext cx="1912800" cy="596100"/>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2" name="Google Shape;652;p53"/>
            <p:cNvSpPr/>
            <p:nvPr/>
          </p:nvSpPr>
          <p:spPr>
            <a:xfrm>
              <a:off x="6140272" y="3323902"/>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53" name="Google Shape;653;p53"/>
          <p:cNvSpPr txBox="1">
            <a:spLocks noGrp="1"/>
          </p:cNvSpPr>
          <p:nvPr>
            <p:ph type="subTitle" idx="1"/>
          </p:nvPr>
        </p:nvSpPr>
        <p:spPr>
          <a:xfrm>
            <a:off x="2631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4" name="Google Shape;654;p53"/>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5" name="Google Shape;655;p53"/>
          <p:cNvSpPr txBox="1">
            <a:spLocks noGrp="1"/>
          </p:cNvSpPr>
          <p:nvPr>
            <p:ph type="subTitle" idx="3"/>
          </p:nvPr>
        </p:nvSpPr>
        <p:spPr>
          <a:xfrm>
            <a:off x="5145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6" name="Google Shape;656;p53"/>
          <p:cNvSpPr txBox="1">
            <a:spLocks noGrp="1"/>
          </p:cNvSpPr>
          <p:nvPr>
            <p:ph type="subTitle" idx="4"/>
          </p:nvPr>
        </p:nvSpPr>
        <p:spPr>
          <a:xfrm>
            <a:off x="6136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7" name="Google Shape;657;p53"/>
          <p:cNvSpPr txBox="1">
            <a:spLocks noGrp="1"/>
          </p:cNvSpPr>
          <p:nvPr>
            <p:ph type="subTitle" idx="5"/>
          </p:nvPr>
        </p:nvSpPr>
        <p:spPr>
          <a:xfrm>
            <a:off x="3850375" y="3061625"/>
            <a:ext cx="14220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seño personalizado 28">
  <p:cSld name="CUSTOM_27">
    <p:spTree>
      <p:nvGrpSpPr>
        <p:cNvPr id="1" name="Shape 658"/>
        <p:cNvGrpSpPr/>
        <p:nvPr/>
      </p:nvGrpSpPr>
      <p:grpSpPr>
        <a:xfrm>
          <a:off x="0" y="0"/>
          <a:ext cx="0" cy="0"/>
          <a:chOff x="0" y="0"/>
          <a:chExt cx="0" cy="0"/>
        </a:xfrm>
      </p:grpSpPr>
      <p:grpSp>
        <p:nvGrpSpPr>
          <p:cNvPr id="659" name="Google Shape;659;p54"/>
          <p:cNvGrpSpPr/>
          <p:nvPr/>
        </p:nvGrpSpPr>
        <p:grpSpPr>
          <a:xfrm>
            <a:off x="1504776" y="862491"/>
            <a:ext cx="6134494" cy="2754334"/>
            <a:chOff x="-145" y="2594"/>
            <a:chExt cx="5342705" cy="2420754"/>
          </a:xfrm>
        </p:grpSpPr>
        <p:sp>
          <p:nvSpPr>
            <p:cNvPr id="660" name="Google Shape;660;p54"/>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54"/>
          <p:cNvGrpSpPr/>
          <p:nvPr/>
        </p:nvGrpSpPr>
        <p:grpSpPr>
          <a:xfrm>
            <a:off x="1504776" y="3481669"/>
            <a:ext cx="6134494" cy="794981"/>
            <a:chOff x="-145" y="1724648"/>
            <a:chExt cx="5342705" cy="698700"/>
          </a:xfrm>
        </p:grpSpPr>
        <p:sp>
          <p:nvSpPr>
            <p:cNvPr id="669" name="Google Shape;669;p54"/>
            <p:cNvSpPr/>
            <p:nvPr/>
          </p:nvSpPr>
          <p:spPr>
            <a:xfrm rot="5400000">
              <a:off x="-104845" y="1829348"/>
              <a:ext cx="698700" cy="489300"/>
            </a:xfrm>
            <a:prstGeom prst="chevron">
              <a:avLst>
                <a:gd name="adj" fmla="val 50000"/>
              </a:avLst>
            </a:prstGeom>
            <a:solidFill>
              <a:schemeClr val="dk2"/>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4"/>
          <p:cNvSpPr txBox="1">
            <a:spLocks noGrp="1"/>
          </p:cNvSpPr>
          <p:nvPr>
            <p:ph type="subTitle" idx="1"/>
          </p:nvPr>
        </p:nvSpPr>
        <p:spPr>
          <a:xfrm>
            <a:off x="2077000" y="862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2" name="Google Shape;672;p54"/>
          <p:cNvSpPr txBox="1">
            <a:spLocks noGrp="1"/>
          </p:cNvSpPr>
          <p:nvPr>
            <p:ph type="subTitle" idx="2"/>
          </p:nvPr>
        </p:nvSpPr>
        <p:spPr>
          <a:xfrm>
            <a:off x="2077000" y="1548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3" name="Google Shape;673;p54"/>
          <p:cNvSpPr txBox="1">
            <a:spLocks noGrp="1"/>
          </p:cNvSpPr>
          <p:nvPr>
            <p:ph type="subTitle" idx="3"/>
          </p:nvPr>
        </p:nvSpPr>
        <p:spPr>
          <a:xfrm>
            <a:off x="2077000" y="2157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4" name="Google Shape;674;p54"/>
          <p:cNvSpPr txBox="1">
            <a:spLocks noGrp="1"/>
          </p:cNvSpPr>
          <p:nvPr>
            <p:ph type="subTitle" idx="4"/>
          </p:nvPr>
        </p:nvSpPr>
        <p:spPr>
          <a:xfrm>
            <a:off x="2077000" y="2843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5" name="Google Shape;675;p54"/>
          <p:cNvSpPr txBox="1">
            <a:spLocks noGrp="1"/>
          </p:cNvSpPr>
          <p:nvPr>
            <p:ph type="subTitle" idx="5"/>
          </p:nvPr>
        </p:nvSpPr>
        <p:spPr>
          <a:xfrm>
            <a:off x="2077000" y="3453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seño personalizado 28 1">
  <p:cSld name="CUSTOM_27_1">
    <p:spTree>
      <p:nvGrpSpPr>
        <p:cNvPr id="1" name="Shape 676"/>
        <p:cNvGrpSpPr/>
        <p:nvPr/>
      </p:nvGrpSpPr>
      <p:grpSpPr>
        <a:xfrm>
          <a:off x="0" y="0"/>
          <a:ext cx="0" cy="0"/>
          <a:chOff x="0" y="0"/>
          <a:chExt cx="0" cy="0"/>
        </a:xfrm>
      </p:grpSpPr>
      <p:grpSp>
        <p:nvGrpSpPr>
          <p:cNvPr id="677" name="Google Shape;677;p55"/>
          <p:cNvGrpSpPr/>
          <p:nvPr/>
        </p:nvGrpSpPr>
        <p:grpSpPr>
          <a:xfrm>
            <a:off x="1504776" y="1014891"/>
            <a:ext cx="6134494" cy="2754334"/>
            <a:chOff x="-145" y="2594"/>
            <a:chExt cx="5342705" cy="2420754"/>
          </a:xfrm>
        </p:grpSpPr>
        <p:sp>
          <p:nvSpPr>
            <p:cNvPr id="678" name="Google Shape;678;p55"/>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5"/>
          <p:cNvSpPr txBox="1">
            <a:spLocks noGrp="1"/>
          </p:cNvSpPr>
          <p:nvPr>
            <p:ph type="subTitle" idx="1"/>
          </p:nvPr>
        </p:nvSpPr>
        <p:spPr>
          <a:xfrm>
            <a:off x="2077000" y="1014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7" name="Google Shape;687;p55"/>
          <p:cNvSpPr txBox="1">
            <a:spLocks noGrp="1"/>
          </p:cNvSpPr>
          <p:nvPr>
            <p:ph type="subTitle" idx="2"/>
          </p:nvPr>
        </p:nvSpPr>
        <p:spPr>
          <a:xfrm>
            <a:off x="2077000" y="1700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8" name="Google Shape;688;p55"/>
          <p:cNvSpPr txBox="1">
            <a:spLocks noGrp="1"/>
          </p:cNvSpPr>
          <p:nvPr>
            <p:ph type="subTitle" idx="3"/>
          </p:nvPr>
        </p:nvSpPr>
        <p:spPr>
          <a:xfrm>
            <a:off x="2077000" y="2310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9" name="Google Shape;689;p55"/>
          <p:cNvSpPr txBox="1">
            <a:spLocks noGrp="1"/>
          </p:cNvSpPr>
          <p:nvPr>
            <p:ph type="subTitle" idx="4"/>
          </p:nvPr>
        </p:nvSpPr>
        <p:spPr>
          <a:xfrm>
            <a:off x="2077000" y="2996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seño personalizado 28 1 1">
  <p:cSld name="CUSTOM_27_1_1">
    <p:spTree>
      <p:nvGrpSpPr>
        <p:cNvPr id="1" name="Shape 690"/>
        <p:cNvGrpSpPr/>
        <p:nvPr/>
      </p:nvGrpSpPr>
      <p:grpSpPr>
        <a:xfrm>
          <a:off x="0" y="0"/>
          <a:ext cx="0" cy="0"/>
          <a:chOff x="0" y="0"/>
          <a:chExt cx="0" cy="0"/>
        </a:xfrm>
      </p:grpSpPr>
      <p:grpSp>
        <p:nvGrpSpPr>
          <p:cNvPr id="691" name="Google Shape;691;p56"/>
          <p:cNvGrpSpPr/>
          <p:nvPr/>
        </p:nvGrpSpPr>
        <p:grpSpPr>
          <a:xfrm>
            <a:off x="1504776" y="1319691"/>
            <a:ext cx="6134494" cy="2101216"/>
            <a:chOff x="-145" y="2594"/>
            <a:chExt cx="5342705" cy="1846736"/>
          </a:xfrm>
        </p:grpSpPr>
        <p:sp>
          <p:nvSpPr>
            <p:cNvPr id="692" name="Google Shape;692;p56"/>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6"/>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6"/>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6"/>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6"/>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56"/>
          <p:cNvSpPr txBox="1">
            <a:spLocks noGrp="1"/>
          </p:cNvSpPr>
          <p:nvPr>
            <p:ph type="subTitle" idx="1"/>
          </p:nvPr>
        </p:nvSpPr>
        <p:spPr>
          <a:xfrm>
            <a:off x="2077000" y="1319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99" name="Google Shape;699;p56"/>
          <p:cNvSpPr txBox="1">
            <a:spLocks noGrp="1"/>
          </p:cNvSpPr>
          <p:nvPr>
            <p:ph type="subTitle" idx="2"/>
          </p:nvPr>
        </p:nvSpPr>
        <p:spPr>
          <a:xfrm>
            <a:off x="2077000" y="2005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00" name="Google Shape;700;p56"/>
          <p:cNvSpPr txBox="1">
            <a:spLocks noGrp="1"/>
          </p:cNvSpPr>
          <p:nvPr>
            <p:ph type="subTitle" idx="3"/>
          </p:nvPr>
        </p:nvSpPr>
        <p:spPr>
          <a:xfrm>
            <a:off x="2077000" y="2615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seño personalizado 29">
  <p:cSld name="CUSTOM_28">
    <p:spTree>
      <p:nvGrpSpPr>
        <p:cNvPr id="1" name="Shape 701"/>
        <p:cNvGrpSpPr/>
        <p:nvPr/>
      </p:nvGrpSpPr>
      <p:grpSpPr>
        <a:xfrm>
          <a:off x="0" y="0"/>
          <a:ext cx="0" cy="0"/>
          <a:chOff x="0" y="0"/>
          <a:chExt cx="0" cy="0"/>
        </a:xfrm>
      </p:grpSpPr>
      <p:grpSp>
        <p:nvGrpSpPr>
          <p:cNvPr id="702" name="Google Shape;702;p57"/>
          <p:cNvGrpSpPr/>
          <p:nvPr/>
        </p:nvGrpSpPr>
        <p:grpSpPr>
          <a:xfrm>
            <a:off x="712381" y="659587"/>
            <a:ext cx="7666200" cy="3286690"/>
            <a:chOff x="0" y="35811"/>
            <a:chExt cx="7666200" cy="3286690"/>
          </a:xfrm>
        </p:grpSpPr>
        <p:sp>
          <p:nvSpPr>
            <p:cNvPr id="703" name="Google Shape;703;p57"/>
            <p:cNvSpPr/>
            <p:nvPr/>
          </p:nvSpPr>
          <p:spPr>
            <a:xfrm>
              <a:off x="0" y="404811"/>
              <a:ext cx="7666200" cy="630000"/>
            </a:xfrm>
            <a:prstGeom prst="rect">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383303" y="35811"/>
              <a:ext cx="7003800" cy="7380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0" y="1538811"/>
              <a:ext cx="7666200" cy="630000"/>
            </a:xfrm>
            <a:prstGeom prst="rect">
              <a:avLst/>
            </a:prstGeom>
            <a:solidFill>
              <a:srgbClr val="FFFFFF">
                <a:alpha val="89800"/>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383303" y="1169811"/>
              <a:ext cx="7003800" cy="7380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0" y="2692501"/>
              <a:ext cx="7666200" cy="630000"/>
            </a:xfrm>
            <a:prstGeom prst="rect">
              <a:avLst/>
            </a:prstGeom>
            <a:solidFill>
              <a:srgbClr val="FFFFFF">
                <a:alpha val="89800"/>
              </a:srgbClr>
            </a:solidFill>
            <a:ln w="9525" cap="flat" cmpd="sng">
              <a:solidFill>
                <a:srgbClr val="009EE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83303" y="2303811"/>
              <a:ext cx="7003800" cy="738000"/>
            </a:xfrm>
            <a:prstGeom prst="roundRect">
              <a:avLst>
                <a:gd name="adj" fmla="val 16667"/>
              </a:avLst>
            </a:prstGeom>
            <a:solidFill>
              <a:srgbClr val="009EE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7"/>
          <p:cNvSpPr txBox="1">
            <a:spLocks noGrp="1"/>
          </p:cNvSpPr>
          <p:nvPr>
            <p:ph type="subTitle" idx="1"/>
          </p:nvPr>
        </p:nvSpPr>
        <p:spPr>
          <a:xfrm>
            <a:off x="1211075" y="782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0" name="Google Shape;710;p57"/>
          <p:cNvSpPr txBox="1">
            <a:spLocks noGrp="1"/>
          </p:cNvSpPr>
          <p:nvPr>
            <p:ph type="subTitle" idx="2"/>
          </p:nvPr>
        </p:nvSpPr>
        <p:spPr>
          <a:xfrm>
            <a:off x="1211075" y="1925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1" name="Google Shape;711;p57"/>
          <p:cNvSpPr txBox="1">
            <a:spLocks noGrp="1"/>
          </p:cNvSpPr>
          <p:nvPr>
            <p:ph type="subTitle" idx="3"/>
          </p:nvPr>
        </p:nvSpPr>
        <p:spPr>
          <a:xfrm>
            <a:off x="1211075" y="3068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seño personalizado 30">
  <p:cSld name="CUSTOM_29">
    <p:spTree>
      <p:nvGrpSpPr>
        <p:cNvPr id="1" name="Shape 712"/>
        <p:cNvGrpSpPr/>
        <p:nvPr/>
      </p:nvGrpSpPr>
      <p:grpSpPr>
        <a:xfrm>
          <a:off x="0" y="0"/>
          <a:ext cx="0" cy="0"/>
          <a:chOff x="0" y="0"/>
          <a:chExt cx="0" cy="0"/>
        </a:xfrm>
      </p:grpSpPr>
      <p:sp>
        <p:nvSpPr>
          <p:cNvPr id="713" name="Google Shape;713;p58"/>
          <p:cNvSpPr/>
          <p:nvPr/>
        </p:nvSpPr>
        <p:spPr>
          <a:xfrm>
            <a:off x="6249080" y="2179330"/>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8"/>
          <p:cNvSpPr/>
          <p:nvPr/>
        </p:nvSpPr>
        <p:spPr>
          <a:xfrm>
            <a:off x="6264005" y="36277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8"/>
          <p:cNvSpPr/>
          <p:nvPr/>
        </p:nvSpPr>
        <p:spPr>
          <a:xfrm>
            <a:off x="6264005" y="614692"/>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8"/>
          <p:cNvSpPr/>
          <p:nvPr/>
        </p:nvSpPr>
        <p:spPr>
          <a:xfrm>
            <a:off x="2285680" y="362970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8"/>
          <p:cNvSpPr/>
          <p:nvPr/>
        </p:nvSpPr>
        <p:spPr>
          <a:xfrm>
            <a:off x="2285680" y="6193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8"/>
          <p:cNvSpPr/>
          <p:nvPr/>
        </p:nvSpPr>
        <p:spPr>
          <a:xfrm>
            <a:off x="2285680" y="21850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9" name="Google Shape;719;p58"/>
          <p:cNvCxnSpPr>
            <a:stCxn id="720" idx="2"/>
            <a:endCxn id="718" idx="6"/>
          </p:cNvCxnSpPr>
          <p:nvPr/>
        </p:nvCxnSpPr>
        <p:spPr>
          <a:xfrm flipH="1">
            <a:off x="2880088" y="2476454"/>
            <a:ext cx="831300" cy="5700"/>
          </a:xfrm>
          <a:prstGeom prst="straightConnector1">
            <a:avLst/>
          </a:prstGeom>
          <a:noFill/>
          <a:ln w="9525" cap="flat" cmpd="sng">
            <a:solidFill>
              <a:srgbClr val="000000"/>
            </a:solidFill>
            <a:prstDash val="dot"/>
            <a:round/>
            <a:headEnd type="none" w="med" len="med"/>
            <a:tailEnd type="none" w="med" len="med"/>
          </a:ln>
        </p:spPr>
      </p:cxnSp>
      <p:cxnSp>
        <p:nvCxnSpPr>
          <p:cNvPr id="721" name="Google Shape;721;p58"/>
          <p:cNvCxnSpPr>
            <a:stCxn id="713" idx="2"/>
            <a:endCxn id="720" idx="6"/>
          </p:cNvCxnSpPr>
          <p:nvPr/>
        </p:nvCxnSpPr>
        <p:spPr>
          <a:xfrm rot="10800000">
            <a:off x="5346680" y="2476480"/>
            <a:ext cx="902400" cy="0"/>
          </a:xfrm>
          <a:prstGeom prst="straightConnector1">
            <a:avLst/>
          </a:prstGeom>
          <a:noFill/>
          <a:ln w="9525" cap="flat" cmpd="sng">
            <a:solidFill>
              <a:srgbClr val="000000"/>
            </a:solidFill>
            <a:prstDash val="dot"/>
            <a:round/>
            <a:headEnd type="none" w="med" len="med"/>
            <a:tailEnd type="none" w="med" len="med"/>
          </a:ln>
        </p:spPr>
      </p:cxnSp>
      <p:cxnSp>
        <p:nvCxnSpPr>
          <p:cNvPr id="722" name="Google Shape;722;p58"/>
          <p:cNvCxnSpPr>
            <a:stCxn id="720" idx="3"/>
            <a:endCxn id="716" idx="6"/>
          </p:cNvCxnSpPr>
          <p:nvPr/>
        </p:nvCxnSpPr>
        <p:spPr>
          <a:xfrm rot="5400000">
            <a:off x="2979322" y="2955170"/>
            <a:ext cx="872100" cy="1071000"/>
          </a:xfrm>
          <a:prstGeom prst="bentConnector2">
            <a:avLst/>
          </a:prstGeom>
          <a:noFill/>
          <a:ln w="9525" cap="flat" cmpd="sng">
            <a:solidFill>
              <a:srgbClr val="000000"/>
            </a:solidFill>
            <a:prstDash val="dot"/>
            <a:round/>
            <a:headEnd type="none" w="med" len="med"/>
            <a:tailEnd type="none" w="med" len="med"/>
          </a:ln>
        </p:spPr>
      </p:cxnSp>
      <p:cxnSp>
        <p:nvCxnSpPr>
          <p:cNvPr id="723" name="Google Shape;723;p58"/>
          <p:cNvCxnSpPr>
            <a:stCxn id="720" idx="1"/>
            <a:endCxn id="717" idx="6"/>
          </p:cNvCxnSpPr>
          <p:nvPr/>
        </p:nvCxnSpPr>
        <p:spPr>
          <a:xfrm rot="5400000" flipH="1">
            <a:off x="2924422" y="871839"/>
            <a:ext cx="981900" cy="1071000"/>
          </a:xfrm>
          <a:prstGeom prst="bentConnector2">
            <a:avLst/>
          </a:prstGeom>
          <a:noFill/>
          <a:ln w="9525" cap="flat" cmpd="sng">
            <a:solidFill>
              <a:srgbClr val="000000"/>
            </a:solidFill>
            <a:prstDash val="dot"/>
            <a:round/>
            <a:headEnd type="none" w="med" len="med"/>
            <a:tailEnd type="none" w="med" len="med"/>
          </a:ln>
        </p:spPr>
      </p:cxnSp>
      <p:cxnSp>
        <p:nvCxnSpPr>
          <p:cNvPr id="724" name="Google Shape;724;p58"/>
          <p:cNvCxnSpPr>
            <a:stCxn id="720" idx="7"/>
            <a:endCxn id="715" idx="2"/>
          </p:cNvCxnSpPr>
          <p:nvPr/>
        </p:nvCxnSpPr>
        <p:spPr>
          <a:xfrm rot="-5400000">
            <a:off x="5192403" y="826689"/>
            <a:ext cx="986400" cy="1156800"/>
          </a:xfrm>
          <a:prstGeom prst="bentConnector2">
            <a:avLst/>
          </a:prstGeom>
          <a:noFill/>
          <a:ln w="9525" cap="flat" cmpd="sng">
            <a:solidFill>
              <a:srgbClr val="000000"/>
            </a:solidFill>
            <a:prstDash val="dot"/>
            <a:round/>
            <a:headEnd type="none" w="med" len="med"/>
            <a:tailEnd type="none" w="med" len="med"/>
          </a:ln>
        </p:spPr>
      </p:cxnSp>
      <p:cxnSp>
        <p:nvCxnSpPr>
          <p:cNvPr id="725" name="Google Shape;725;p58"/>
          <p:cNvCxnSpPr>
            <a:stCxn id="720" idx="5"/>
            <a:endCxn id="714" idx="2"/>
          </p:cNvCxnSpPr>
          <p:nvPr/>
        </p:nvCxnSpPr>
        <p:spPr>
          <a:xfrm rot="-5400000" flipH="1">
            <a:off x="5250453" y="2911370"/>
            <a:ext cx="870300" cy="1156800"/>
          </a:xfrm>
          <a:prstGeom prst="bentConnector2">
            <a:avLst/>
          </a:prstGeom>
          <a:noFill/>
          <a:ln w="9525" cap="flat" cmpd="sng">
            <a:solidFill>
              <a:srgbClr val="000000"/>
            </a:solidFill>
            <a:prstDash val="dot"/>
            <a:round/>
            <a:headEnd type="none" w="med" len="med"/>
            <a:tailEnd type="none" w="med" len="med"/>
          </a:ln>
        </p:spPr>
      </p:cxnSp>
      <p:sp>
        <p:nvSpPr>
          <p:cNvPr id="720" name="Google Shape;720;p58"/>
          <p:cNvSpPr/>
          <p:nvPr/>
        </p:nvSpPr>
        <p:spPr>
          <a:xfrm>
            <a:off x="3711388" y="1658804"/>
            <a:ext cx="1635300" cy="1635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8"/>
          <p:cNvSpPr txBox="1">
            <a:spLocks noGrp="1"/>
          </p:cNvSpPr>
          <p:nvPr>
            <p:ph type="subTitle" idx="1"/>
          </p:nvPr>
        </p:nvSpPr>
        <p:spPr>
          <a:xfrm>
            <a:off x="207775" y="630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7" name="Google Shape;727;p58"/>
          <p:cNvSpPr txBox="1">
            <a:spLocks noGrp="1"/>
          </p:cNvSpPr>
          <p:nvPr>
            <p:ph type="subTitle" idx="2"/>
          </p:nvPr>
        </p:nvSpPr>
        <p:spPr>
          <a:xfrm>
            <a:off x="207775" y="22306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8" name="Google Shape;728;p58"/>
          <p:cNvSpPr txBox="1">
            <a:spLocks noGrp="1"/>
          </p:cNvSpPr>
          <p:nvPr>
            <p:ph type="subTitle" idx="3"/>
          </p:nvPr>
        </p:nvSpPr>
        <p:spPr>
          <a:xfrm>
            <a:off x="207775" y="3678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9" name="Google Shape;729;p58"/>
          <p:cNvSpPr txBox="1">
            <a:spLocks noGrp="1"/>
          </p:cNvSpPr>
          <p:nvPr>
            <p:ph type="subTitle" idx="4"/>
          </p:nvPr>
        </p:nvSpPr>
        <p:spPr>
          <a:xfrm>
            <a:off x="6913375" y="630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0" name="Google Shape;730;p58"/>
          <p:cNvSpPr txBox="1">
            <a:spLocks noGrp="1"/>
          </p:cNvSpPr>
          <p:nvPr>
            <p:ph type="subTitle" idx="5"/>
          </p:nvPr>
        </p:nvSpPr>
        <p:spPr>
          <a:xfrm>
            <a:off x="6913375" y="2230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1" name="Google Shape;731;p58"/>
          <p:cNvSpPr txBox="1">
            <a:spLocks noGrp="1"/>
          </p:cNvSpPr>
          <p:nvPr>
            <p:ph type="subTitle" idx="6"/>
          </p:nvPr>
        </p:nvSpPr>
        <p:spPr>
          <a:xfrm>
            <a:off x="6913375" y="3678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2" name="Google Shape;732;p58"/>
          <p:cNvSpPr txBox="1">
            <a:spLocks noGrp="1"/>
          </p:cNvSpPr>
          <p:nvPr>
            <p:ph type="subTitle" idx="7"/>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iseño personalizado 30 1">
  <p:cSld name="CUSTOM_29_1">
    <p:spTree>
      <p:nvGrpSpPr>
        <p:cNvPr id="1" name="Shape 733"/>
        <p:cNvGrpSpPr/>
        <p:nvPr/>
      </p:nvGrpSpPr>
      <p:grpSpPr>
        <a:xfrm>
          <a:off x="0" y="0"/>
          <a:ext cx="0" cy="0"/>
          <a:chOff x="0" y="0"/>
          <a:chExt cx="0" cy="0"/>
        </a:xfrm>
      </p:grpSpPr>
      <p:sp>
        <p:nvSpPr>
          <p:cNvPr id="734" name="Google Shape;734;p59"/>
          <p:cNvSpPr/>
          <p:nvPr/>
        </p:nvSpPr>
        <p:spPr>
          <a:xfrm>
            <a:off x="6264005" y="33229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6264005" y="9194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285680" y="3347030"/>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285680" y="9241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8" name="Google Shape;738;p59"/>
          <p:cNvCxnSpPr>
            <a:stCxn id="739" idx="3"/>
            <a:endCxn id="736" idx="6"/>
          </p:cNvCxnSpPr>
          <p:nvPr/>
        </p:nvCxnSpPr>
        <p:spPr>
          <a:xfrm rot="5400000">
            <a:off x="3120622" y="2813870"/>
            <a:ext cx="589500" cy="1071000"/>
          </a:xfrm>
          <a:prstGeom prst="bentConnector2">
            <a:avLst/>
          </a:prstGeom>
          <a:noFill/>
          <a:ln w="9525" cap="flat" cmpd="sng">
            <a:solidFill>
              <a:srgbClr val="000000"/>
            </a:solidFill>
            <a:prstDash val="dot"/>
            <a:round/>
            <a:headEnd type="none" w="med" len="med"/>
            <a:tailEnd type="none" w="med" len="med"/>
          </a:ln>
        </p:spPr>
      </p:cxnSp>
      <p:cxnSp>
        <p:nvCxnSpPr>
          <p:cNvPr id="740" name="Google Shape;740;p59"/>
          <p:cNvCxnSpPr>
            <a:stCxn id="739" idx="1"/>
            <a:endCxn id="737" idx="6"/>
          </p:cNvCxnSpPr>
          <p:nvPr/>
        </p:nvCxnSpPr>
        <p:spPr>
          <a:xfrm rot="5400000" flipH="1">
            <a:off x="3076822" y="1024239"/>
            <a:ext cx="677100" cy="1071000"/>
          </a:xfrm>
          <a:prstGeom prst="bentConnector2">
            <a:avLst/>
          </a:prstGeom>
          <a:noFill/>
          <a:ln w="9525" cap="flat" cmpd="sng">
            <a:solidFill>
              <a:srgbClr val="000000"/>
            </a:solidFill>
            <a:prstDash val="dot"/>
            <a:round/>
            <a:headEnd type="none" w="med" len="med"/>
            <a:tailEnd type="none" w="med" len="med"/>
          </a:ln>
        </p:spPr>
      </p:cxnSp>
      <p:cxnSp>
        <p:nvCxnSpPr>
          <p:cNvPr id="741" name="Google Shape;741;p59"/>
          <p:cNvCxnSpPr>
            <a:stCxn id="739" idx="7"/>
            <a:endCxn id="735" idx="2"/>
          </p:cNvCxnSpPr>
          <p:nvPr/>
        </p:nvCxnSpPr>
        <p:spPr>
          <a:xfrm rot="-5400000">
            <a:off x="5344803" y="979089"/>
            <a:ext cx="681600" cy="1156800"/>
          </a:xfrm>
          <a:prstGeom prst="bentConnector2">
            <a:avLst/>
          </a:prstGeom>
          <a:noFill/>
          <a:ln w="9525" cap="flat" cmpd="sng">
            <a:solidFill>
              <a:srgbClr val="000000"/>
            </a:solidFill>
            <a:prstDash val="dot"/>
            <a:round/>
            <a:headEnd type="none" w="med" len="med"/>
            <a:tailEnd type="none" w="med" len="med"/>
          </a:ln>
        </p:spPr>
      </p:cxnSp>
      <p:cxnSp>
        <p:nvCxnSpPr>
          <p:cNvPr id="742" name="Google Shape;742;p59"/>
          <p:cNvCxnSpPr/>
          <p:nvPr/>
        </p:nvCxnSpPr>
        <p:spPr>
          <a:xfrm>
            <a:off x="5107205" y="3076692"/>
            <a:ext cx="1156800" cy="565500"/>
          </a:xfrm>
          <a:prstGeom prst="bentConnector3">
            <a:avLst>
              <a:gd name="adj1" fmla="val -608"/>
            </a:avLst>
          </a:prstGeom>
          <a:noFill/>
          <a:ln w="9525" cap="flat" cmpd="sng">
            <a:solidFill>
              <a:srgbClr val="000000"/>
            </a:solidFill>
            <a:prstDash val="dot"/>
            <a:round/>
            <a:headEnd type="none" w="med" len="med"/>
            <a:tailEnd type="none" w="med" len="med"/>
          </a:ln>
        </p:spPr>
      </p:cxnSp>
      <p:sp>
        <p:nvSpPr>
          <p:cNvPr id="739" name="Google Shape;739;p59"/>
          <p:cNvSpPr/>
          <p:nvPr/>
        </p:nvSpPr>
        <p:spPr>
          <a:xfrm>
            <a:off x="3711388" y="1658804"/>
            <a:ext cx="1635300" cy="163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txBox="1">
            <a:spLocks noGrp="1"/>
          </p:cNvSpPr>
          <p:nvPr>
            <p:ph type="subTitle" idx="1"/>
          </p:nvPr>
        </p:nvSpPr>
        <p:spPr>
          <a:xfrm>
            <a:off x="207775" y="9352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4" name="Google Shape;744;p59"/>
          <p:cNvSpPr txBox="1">
            <a:spLocks noGrp="1"/>
          </p:cNvSpPr>
          <p:nvPr>
            <p:ph type="subTitle" idx="2"/>
          </p:nvPr>
        </p:nvSpPr>
        <p:spPr>
          <a:xfrm>
            <a:off x="207775" y="3395750"/>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5" name="Google Shape;745;p59"/>
          <p:cNvSpPr txBox="1">
            <a:spLocks noGrp="1"/>
          </p:cNvSpPr>
          <p:nvPr>
            <p:ph type="subTitle" idx="3"/>
          </p:nvPr>
        </p:nvSpPr>
        <p:spPr>
          <a:xfrm>
            <a:off x="6913375" y="9352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6" name="Google Shape;746;p59"/>
          <p:cNvSpPr txBox="1">
            <a:spLocks noGrp="1"/>
          </p:cNvSpPr>
          <p:nvPr>
            <p:ph type="subTitle" idx="4"/>
          </p:nvPr>
        </p:nvSpPr>
        <p:spPr>
          <a:xfrm>
            <a:off x="6913375" y="3373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7" name="Google Shape;747;p59"/>
          <p:cNvSpPr txBox="1">
            <a:spLocks noGrp="1"/>
          </p:cNvSpPr>
          <p:nvPr>
            <p:ph type="subTitle" idx="5"/>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iseño personalizado 31">
  <p:cSld name="CUSTOM_30">
    <p:spTree>
      <p:nvGrpSpPr>
        <p:cNvPr id="1" name="Shape 748"/>
        <p:cNvGrpSpPr/>
        <p:nvPr/>
      </p:nvGrpSpPr>
      <p:grpSpPr>
        <a:xfrm>
          <a:off x="0" y="0"/>
          <a:ext cx="0" cy="0"/>
          <a:chOff x="0" y="0"/>
          <a:chExt cx="0" cy="0"/>
        </a:xfrm>
      </p:grpSpPr>
      <p:sp>
        <p:nvSpPr>
          <p:cNvPr id="749" name="Google Shape;749;p60"/>
          <p:cNvSpPr/>
          <p:nvPr/>
        </p:nvSpPr>
        <p:spPr>
          <a:xfrm>
            <a:off x="5517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
          <p:cNvSpPr/>
          <p:nvPr/>
        </p:nvSpPr>
        <p:spPr>
          <a:xfrm>
            <a:off x="3860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0"/>
          <p:cNvSpPr/>
          <p:nvPr/>
        </p:nvSpPr>
        <p:spPr>
          <a:xfrm>
            <a:off x="5181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0"/>
          <p:cNvSpPr/>
          <p:nvPr/>
        </p:nvSpPr>
        <p:spPr>
          <a:xfrm>
            <a:off x="4995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0"/>
          <p:cNvSpPr/>
          <p:nvPr/>
        </p:nvSpPr>
        <p:spPr>
          <a:xfrm>
            <a:off x="2168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0"/>
          <p:cNvSpPr/>
          <p:nvPr/>
        </p:nvSpPr>
        <p:spPr>
          <a:xfrm>
            <a:off x="3489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0"/>
          <p:cNvSpPr/>
          <p:nvPr/>
        </p:nvSpPr>
        <p:spPr>
          <a:xfrm>
            <a:off x="3303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0"/>
          <p:cNvSpPr/>
          <p:nvPr/>
        </p:nvSpPr>
        <p:spPr>
          <a:xfrm>
            <a:off x="490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0"/>
          <p:cNvSpPr/>
          <p:nvPr/>
        </p:nvSpPr>
        <p:spPr>
          <a:xfrm>
            <a:off x="1811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0"/>
          <p:cNvSpPr/>
          <p:nvPr/>
        </p:nvSpPr>
        <p:spPr>
          <a:xfrm>
            <a:off x="1625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0"/>
          <p:cNvSpPr/>
          <p:nvPr/>
        </p:nvSpPr>
        <p:spPr>
          <a:xfrm>
            <a:off x="7194214" y="1387888"/>
            <a:ext cx="1459500" cy="1464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0"/>
          <p:cNvSpPr/>
          <p:nvPr/>
        </p:nvSpPr>
        <p:spPr>
          <a:xfrm>
            <a:off x="68576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0"/>
          <p:cNvSpPr/>
          <p:nvPr/>
        </p:nvSpPr>
        <p:spPr>
          <a:xfrm>
            <a:off x="66717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0"/>
          <p:cNvSpPr txBox="1">
            <a:spLocks noGrp="1"/>
          </p:cNvSpPr>
          <p:nvPr>
            <p:ph type="subTitle" idx="1"/>
          </p:nvPr>
        </p:nvSpPr>
        <p:spPr>
          <a:xfrm>
            <a:off x="490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3" name="Google Shape;763;p60"/>
          <p:cNvSpPr txBox="1">
            <a:spLocks noGrp="1"/>
          </p:cNvSpPr>
          <p:nvPr>
            <p:ph type="subTitle" idx="2"/>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4" name="Google Shape;764;p60"/>
          <p:cNvSpPr txBox="1">
            <a:spLocks noGrp="1"/>
          </p:cNvSpPr>
          <p:nvPr>
            <p:ph type="subTitle" idx="3"/>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5" name="Google Shape;765;p60"/>
          <p:cNvSpPr txBox="1">
            <a:spLocks noGrp="1"/>
          </p:cNvSpPr>
          <p:nvPr>
            <p:ph type="subTitle" idx="4"/>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6" name="Google Shape;766;p60"/>
          <p:cNvSpPr txBox="1">
            <a:spLocks noGrp="1"/>
          </p:cNvSpPr>
          <p:nvPr>
            <p:ph type="subTitle" idx="5"/>
          </p:nvPr>
        </p:nvSpPr>
        <p:spPr>
          <a:xfrm>
            <a:off x="71959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7" name="Google Shape;767;p60"/>
          <p:cNvSpPr txBox="1">
            <a:spLocks noGrp="1"/>
          </p:cNvSpPr>
          <p:nvPr>
            <p:ph type="subTitle" idx="6"/>
          </p:nvPr>
        </p:nvSpPr>
        <p:spPr>
          <a:xfrm>
            <a:off x="490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8" name="Google Shape;768;p60"/>
          <p:cNvSpPr txBox="1">
            <a:spLocks noGrp="1"/>
          </p:cNvSpPr>
          <p:nvPr>
            <p:ph type="subTitle" idx="7"/>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9" name="Google Shape;769;p60"/>
          <p:cNvSpPr txBox="1">
            <a:spLocks noGrp="1"/>
          </p:cNvSpPr>
          <p:nvPr>
            <p:ph type="subTitle" idx="8"/>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0" name="Google Shape;770;p60"/>
          <p:cNvSpPr txBox="1">
            <a:spLocks noGrp="1"/>
          </p:cNvSpPr>
          <p:nvPr>
            <p:ph type="subTitle" idx="9"/>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1" name="Google Shape;771;p60"/>
          <p:cNvSpPr txBox="1">
            <a:spLocks noGrp="1"/>
          </p:cNvSpPr>
          <p:nvPr>
            <p:ph type="subTitle" idx="13"/>
          </p:nvPr>
        </p:nvSpPr>
        <p:spPr>
          <a:xfrm>
            <a:off x="71959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2" name="Google Shape;772;p60"/>
          <p:cNvSpPr txBox="1">
            <a:spLocks noGrp="1"/>
          </p:cNvSpPr>
          <p:nvPr>
            <p:ph type="subTitle" idx="14"/>
          </p:nvPr>
        </p:nvSpPr>
        <p:spPr>
          <a:xfrm>
            <a:off x="588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3" name="Google Shape;773;p60"/>
          <p:cNvSpPr txBox="1">
            <a:spLocks noGrp="1"/>
          </p:cNvSpPr>
          <p:nvPr>
            <p:ph type="subTitle" idx="15"/>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4" name="Google Shape;774;p60"/>
          <p:cNvSpPr txBox="1">
            <a:spLocks noGrp="1"/>
          </p:cNvSpPr>
          <p:nvPr>
            <p:ph type="subTitle" idx="16"/>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5" name="Google Shape;775;p60"/>
          <p:cNvSpPr txBox="1">
            <a:spLocks noGrp="1"/>
          </p:cNvSpPr>
          <p:nvPr>
            <p:ph type="subTitle" idx="17"/>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6" name="Google Shape;776;p60"/>
          <p:cNvSpPr txBox="1">
            <a:spLocks noGrp="1"/>
          </p:cNvSpPr>
          <p:nvPr>
            <p:ph type="subTitle" idx="18"/>
          </p:nvPr>
        </p:nvSpPr>
        <p:spPr>
          <a:xfrm>
            <a:off x="7370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3 3">
  <p:cSld name="CUSTOM_2_3">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4"/>
              </a:buClr>
              <a:buSzPts val="3400"/>
              <a:buFont typeface="Roboto"/>
              <a:buNone/>
              <a:defRPr sz="3400" b="1">
                <a:solidFill>
                  <a:schemeClr val="accent4"/>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iseño personalizado 31 2">
  <p:cSld name="CUSTOM_30_2">
    <p:spTree>
      <p:nvGrpSpPr>
        <p:cNvPr id="1" name="Shape 777"/>
        <p:cNvGrpSpPr/>
        <p:nvPr/>
      </p:nvGrpSpPr>
      <p:grpSpPr>
        <a:xfrm>
          <a:off x="0" y="0"/>
          <a:ext cx="0" cy="0"/>
          <a:chOff x="0" y="0"/>
          <a:chExt cx="0" cy="0"/>
        </a:xfrm>
      </p:grpSpPr>
      <p:sp>
        <p:nvSpPr>
          <p:cNvPr id="778" name="Google Shape;778;p61"/>
          <p:cNvSpPr/>
          <p:nvPr/>
        </p:nvSpPr>
        <p:spPr>
          <a:xfrm>
            <a:off x="6279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1"/>
          <p:cNvSpPr/>
          <p:nvPr/>
        </p:nvSpPr>
        <p:spPr>
          <a:xfrm>
            <a:off x="4622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1"/>
          <p:cNvSpPr/>
          <p:nvPr/>
        </p:nvSpPr>
        <p:spPr>
          <a:xfrm>
            <a:off x="5943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1"/>
          <p:cNvSpPr/>
          <p:nvPr/>
        </p:nvSpPr>
        <p:spPr>
          <a:xfrm>
            <a:off x="5757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1"/>
          <p:cNvSpPr/>
          <p:nvPr/>
        </p:nvSpPr>
        <p:spPr>
          <a:xfrm>
            <a:off x="2930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1"/>
          <p:cNvSpPr/>
          <p:nvPr/>
        </p:nvSpPr>
        <p:spPr>
          <a:xfrm>
            <a:off x="4251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1"/>
          <p:cNvSpPr/>
          <p:nvPr/>
        </p:nvSpPr>
        <p:spPr>
          <a:xfrm>
            <a:off x="4065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1"/>
          <p:cNvSpPr/>
          <p:nvPr/>
        </p:nvSpPr>
        <p:spPr>
          <a:xfrm>
            <a:off x="1252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1"/>
          <p:cNvSpPr/>
          <p:nvPr/>
        </p:nvSpPr>
        <p:spPr>
          <a:xfrm>
            <a:off x="2573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1"/>
          <p:cNvSpPr/>
          <p:nvPr/>
        </p:nvSpPr>
        <p:spPr>
          <a:xfrm>
            <a:off x="2387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1"/>
          <p:cNvSpPr txBox="1">
            <a:spLocks noGrp="1"/>
          </p:cNvSpPr>
          <p:nvPr>
            <p:ph type="subTitle" idx="1"/>
          </p:nvPr>
        </p:nvSpPr>
        <p:spPr>
          <a:xfrm>
            <a:off x="1252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89" name="Google Shape;789;p61"/>
          <p:cNvSpPr txBox="1">
            <a:spLocks noGrp="1"/>
          </p:cNvSpPr>
          <p:nvPr>
            <p:ph type="subTitle" idx="2"/>
          </p:nvPr>
        </p:nvSpPr>
        <p:spPr>
          <a:xfrm>
            <a:off x="2928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0" name="Google Shape;790;p61"/>
          <p:cNvSpPr txBox="1">
            <a:spLocks noGrp="1"/>
          </p:cNvSpPr>
          <p:nvPr>
            <p:ph type="subTitle" idx="3"/>
          </p:nvPr>
        </p:nvSpPr>
        <p:spPr>
          <a:xfrm>
            <a:off x="4605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1" name="Google Shape;791;p61"/>
          <p:cNvSpPr txBox="1">
            <a:spLocks noGrp="1"/>
          </p:cNvSpPr>
          <p:nvPr>
            <p:ph type="subTitle" idx="4"/>
          </p:nvPr>
        </p:nvSpPr>
        <p:spPr>
          <a:xfrm>
            <a:off x="6281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2" name="Google Shape;792;p61"/>
          <p:cNvSpPr txBox="1">
            <a:spLocks noGrp="1"/>
          </p:cNvSpPr>
          <p:nvPr>
            <p:ph type="subTitle" idx="5"/>
          </p:nvPr>
        </p:nvSpPr>
        <p:spPr>
          <a:xfrm>
            <a:off x="1252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3" name="Google Shape;793;p61"/>
          <p:cNvSpPr txBox="1">
            <a:spLocks noGrp="1"/>
          </p:cNvSpPr>
          <p:nvPr>
            <p:ph type="subTitle" idx="6"/>
          </p:nvPr>
        </p:nvSpPr>
        <p:spPr>
          <a:xfrm>
            <a:off x="2928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4" name="Google Shape;794;p61"/>
          <p:cNvSpPr txBox="1">
            <a:spLocks noGrp="1"/>
          </p:cNvSpPr>
          <p:nvPr>
            <p:ph type="subTitle" idx="7"/>
          </p:nvPr>
        </p:nvSpPr>
        <p:spPr>
          <a:xfrm>
            <a:off x="4605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5" name="Google Shape;795;p61"/>
          <p:cNvSpPr txBox="1">
            <a:spLocks noGrp="1"/>
          </p:cNvSpPr>
          <p:nvPr>
            <p:ph type="subTitle" idx="8"/>
          </p:nvPr>
        </p:nvSpPr>
        <p:spPr>
          <a:xfrm>
            <a:off x="6281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6" name="Google Shape;796;p61"/>
          <p:cNvSpPr txBox="1">
            <a:spLocks noGrp="1"/>
          </p:cNvSpPr>
          <p:nvPr>
            <p:ph type="subTitle" idx="9"/>
          </p:nvPr>
        </p:nvSpPr>
        <p:spPr>
          <a:xfrm>
            <a:off x="1350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7" name="Google Shape;797;p61"/>
          <p:cNvSpPr txBox="1">
            <a:spLocks noGrp="1"/>
          </p:cNvSpPr>
          <p:nvPr>
            <p:ph type="subTitle" idx="13"/>
          </p:nvPr>
        </p:nvSpPr>
        <p:spPr>
          <a:xfrm>
            <a:off x="3027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8" name="Google Shape;798;p61"/>
          <p:cNvSpPr txBox="1">
            <a:spLocks noGrp="1"/>
          </p:cNvSpPr>
          <p:nvPr>
            <p:ph type="subTitle" idx="14"/>
          </p:nvPr>
        </p:nvSpPr>
        <p:spPr>
          <a:xfrm>
            <a:off x="4703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9" name="Google Shape;799;p61"/>
          <p:cNvSpPr txBox="1">
            <a:spLocks noGrp="1"/>
          </p:cNvSpPr>
          <p:nvPr>
            <p:ph type="subTitle" idx="15"/>
          </p:nvPr>
        </p:nvSpPr>
        <p:spPr>
          <a:xfrm>
            <a:off x="6379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iseño personalizado 31 2 1">
  <p:cSld name="CUSTOM_30_2_1">
    <p:spTree>
      <p:nvGrpSpPr>
        <p:cNvPr id="1" name="Shape 800"/>
        <p:cNvGrpSpPr/>
        <p:nvPr/>
      </p:nvGrpSpPr>
      <p:grpSpPr>
        <a:xfrm>
          <a:off x="0" y="0"/>
          <a:ext cx="0" cy="0"/>
          <a:chOff x="0" y="0"/>
          <a:chExt cx="0" cy="0"/>
        </a:xfrm>
      </p:grpSpPr>
      <p:sp>
        <p:nvSpPr>
          <p:cNvPr id="801" name="Google Shape;801;p62"/>
          <p:cNvSpPr/>
          <p:nvPr/>
        </p:nvSpPr>
        <p:spPr>
          <a:xfrm>
            <a:off x="55365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2"/>
          <p:cNvSpPr/>
          <p:nvPr/>
        </p:nvSpPr>
        <p:spPr>
          <a:xfrm>
            <a:off x="38447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2"/>
          <p:cNvSpPr/>
          <p:nvPr/>
        </p:nvSpPr>
        <p:spPr>
          <a:xfrm>
            <a:off x="51658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2"/>
          <p:cNvSpPr/>
          <p:nvPr/>
        </p:nvSpPr>
        <p:spPr>
          <a:xfrm>
            <a:off x="49798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21666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34878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33018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txBox="1">
            <a:spLocks noGrp="1"/>
          </p:cNvSpPr>
          <p:nvPr>
            <p:ph type="subTitle" idx="1"/>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09" name="Google Shape;809;p62"/>
          <p:cNvSpPr txBox="1">
            <a:spLocks noGrp="1"/>
          </p:cNvSpPr>
          <p:nvPr>
            <p:ph type="subTitle" idx="2"/>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0" name="Google Shape;810;p62"/>
          <p:cNvSpPr txBox="1">
            <a:spLocks noGrp="1"/>
          </p:cNvSpPr>
          <p:nvPr>
            <p:ph type="subTitle" idx="3"/>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1" name="Google Shape;811;p62"/>
          <p:cNvSpPr txBox="1">
            <a:spLocks noGrp="1"/>
          </p:cNvSpPr>
          <p:nvPr>
            <p:ph type="subTitle" idx="4"/>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2" name="Google Shape;812;p62"/>
          <p:cNvSpPr txBox="1">
            <a:spLocks noGrp="1"/>
          </p:cNvSpPr>
          <p:nvPr>
            <p:ph type="subTitle" idx="5"/>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3" name="Google Shape;813;p62"/>
          <p:cNvSpPr txBox="1">
            <a:spLocks noGrp="1"/>
          </p:cNvSpPr>
          <p:nvPr>
            <p:ph type="subTitle" idx="6"/>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4" name="Google Shape;814;p62"/>
          <p:cNvSpPr txBox="1">
            <a:spLocks noGrp="1"/>
          </p:cNvSpPr>
          <p:nvPr>
            <p:ph type="subTitle" idx="7"/>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5" name="Google Shape;815;p62"/>
          <p:cNvSpPr txBox="1">
            <a:spLocks noGrp="1"/>
          </p:cNvSpPr>
          <p:nvPr>
            <p:ph type="subTitle" idx="8"/>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6" name="Google Shape;816;p62"/>
          <p:cNvSpPr txBox="1">
            <a:spLocks noGrp="1"/>
          </p:cNvSpPr>
          <p:nvPr>
            <p:ph type="subTitle" idx="9"/>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iseño personalizado 32">
  <p:cSld name="CUSTOM_31">
    <p:spTree>
      <p:nvGrpSpPr>
        <p:cNvPr id="1" name="Shape 817"/>
        <p:cNvGrpSpPr/>
        <p:nvPr/>
      </p:nvGrpSpPr>
      <p:grpSpPr>
        <a:xfrm>
          <a:off x="0" y="0"/>
          <a:ext cx="0" cy="0"/>
          <a:chOff x="0" y="0"/>
          <a:chExt cx="0" cy="0"/>
        </a:xfrm>
      </p:grpSpPr>
      <p:sp>
        <p:nvSpPr>
          <p:cNvPr id="818" name="Google Shape;818;p63"/>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p:nvPr/>
        </p:nvSpPr>
        <p:spPr>
          <a:xfrm>
            <a:off x="11840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3"/>
          <p:cNvSpPr/>
          <p:nvPr/>
        </p:nvSpPr>
        <p:spPr>
          <a:xfrm>
            <a:off x="28604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3"/>
          <p:cNvSpPr/>
          <p:nvPr/>
        </p:nvSpPr>
        <p:spPr>
          <a:xfrm>
            <a:off x="4536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3"/>
          <p:cNvSpPr/>
          <p:nvPr/>
        </p:nvSpPr>
        <p:spPr>
          <a:xfrm>
            <a:off x="6213250" y="1113300"/>
            <a:ext cx="1392900" cy="13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3"/>
          <p:cNvSpPr txBox="1">
            <a:spLocks noGrp="1"/>
          </p:cNvSpPr>
          <p:nvPr>
            <p:ph type="subTitle" idx="1"/>
          </p:nvPr>
        </p:nvSpPr>
        <p:spPr>
          <a:xfrm>
            <a:off x="11761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4" name="Google Shape;824;p63"/>
          <p:cNvSpPr txBox="1">
            <a:spLocks noGrp="1"/>
          </p:cNvSpPr>
          <p:nvPr>
            <p:ph type="subTitle" idx="2"/>
          </p:nvPr>
        </p:nvSpPr>
        <p:spPr>
          <a:xfrm>
            <a:off x="2852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5" name="Google Shape;825;p63"/>
          <p:cNvSpPr txBox="1">
            <a:spLocks noGrp="1"/>
          </p:cNvSpPr>
          <p:nvPr>
            <p:ph type="subTitle" idx="3"/>
          </p:nvPr>
        </p:nvSpPr>
        <p:spPr>
          <a:xfrm>
            <a:off x="4528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6" name="Google Shape;826;p63"/>
          <p:cNvSpPr txBox="1">
            <a:spLocks noGrp="1"/>
          </p:cNvSpPr>
          <p:nvPr>
            <p:ph type="subTitle" idx="4"/>
          </p:nvPr>
        </p:nvSpPr>
        <p:spPr>
          <a:xfrm>
            <a:off x="62053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7" name="Google Shape;827;p63"/>
          <p:cNvSpPr txBox="1">
            <a:spLocks noGrp="1"/>
          </p:cNvSpPr>
          <p:nvPr>
            <p:ph type="subTitle" idx="5"/>
          </p:nvPr>
        </p:nvSpPr>
        <p:spPr>
          <a:xfrm>
            <a:off x="11761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8" name="Google Shape;828;p63"/>
          <p:cNvSpPr txBox="1">
            <a:spLocks noGrp="1"/>
          </p:cNvSpPr>
          <p:nvPr>
            <p:ph type="subTitle" idx="6"/>
          </p:nvPr>
        </p:nvSpPr>
        <p:spPr>
          <a:xfrm>
            <a:off x="2852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9" name="Google Shape;829;p63"/>
          <p:cNvSpPr txBox="1">
            <a:spLocks noGrp="1"/>
          </p:cNvSpPr>
          <p:nvPr>
            <p:ph type="subTitle" idx="7"/>
          </p:nvPr>
        </p:nvSpPr>
        <p:spPr>
          <a:xfrm>
            <a:off x="4528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0" name="Google Shape;830;p63"/>
          <p:cNvSpPr txBox="1">
            <a:spLocks noGrp="1"/>
          </p:cNvSpPr>
          <p:nvPr>
            <p:ph type="subTitle" idx="8"/>
          </p:nvPr>
        </p:nvSpPr>
        <p:spPr>
          <a:xfrm>
            <a:off x="62053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1" name="Google Shape;831;p63"/>
          <p:cNvSpPr txBox="1">
            <a:spLocks noGrp="1"/>
          </p:cNvSpPr>
          <p:nvPr>
            <p:ph type="subTitle" idx="9"/>
          </p:nvPr>
        </p:nvSpPr>
        <p:spPr>
          <a:xfrm>
            <a:off x="11761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2" name="Google Shape;832;p63"/>
          <p:cNvSpPr txBox="1">
            <a:spLocks noGrp="1"/>
          </p:cNvSpPr>
          <p:nvPr>
            <p:ph type="subTitle" idx="13"/>
          </p:nvPr>
        </p:nvSpPr>
        <p:spPr>
          <a:xfrm>
            <a:off x="2852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3" name="Google Shape;833;p63"/>
          <p:cNvSpPr txBox="1">
            <a:spLocks noGrp="1"/>
          </p:cNvSpPr>
          <p:nvPr>
            <p:ph type="subTitle" idx="14"/>
          </p:nvPr>
        </p:nvSpPr>
        <p:spPr>
          <a:xfrm>
            <a:off x="4528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4" name="Google Shape;834;p63"/>
          <p:cNvSpPr txBox="1">
            <a:spLocks noGrp="1"/>
          </p:cNvSpPr>
          <p:nvPr>
            <p:ph type="subTitle" idx="15"/>
          </p:nvPr>
        </p:nvSpPr>
        <p:spPr>
          <a:xfrm>
            <a:off x="62053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Diseño personalizado 32 1">
  <p:cSld name="CUSTOM_31_1">
    <p:spTree>
      <p:nvGrpSpPr>
        <p:cNvPr id="1" name="Shape 835"/>
        <p:cNvGrpSpPr/>
        <p:nvPr/>
      </p:nvGrpSpPr>
      <p:grpSpPr>
        <a:xfrm>
          <a:off x="0" y="0"/>
          <a:ext cx="0" cy="0"/>
          <a:chOff x="0" y="0"/>
          <a:chExt cx="0" cy="0"/>
        </a:xfrm>
      </p:grpSpPr>
      <p:sp>
        <p:nvSpPr>
          <p:cNvPr id="836" name="Google Shape;836;p64"/>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17174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6986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5679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txBox="1">
            <a:spLocks noGrp="1"/>
          </p:cNvSpPr>
          <p:nvPr>
            <p:ph type="subTitle" idx="1"/>
          </p:nvPr>
        </p:nvSpPr>
        <p:spPr>
          <a:xfrm>
            <a:off x="1709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1" name="Google Shape;841;p64"/>
          <p:cNvSpPr txBox="1">
            <a:spLocks noGrp="1"/>
          </p:cNvSpPr>
          <p:nvPr>
            <p:ph type="subTitle" idx="2"/>
          </p:nvPr>
        </p:nvSpPr>
        <p:spPr>
          <a:xfrm>
            <a:off x="36907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2" name="Google Shape;842;p64"/>
          <p:cNvSpPr txBox="1">
            <a:spLocks noGrp="1"/>
          </p:cNvSpPr>
          <p:nvPr>
            <p:ph type="subTitle" idx="3"/>
          </p:nvPr>
        </p:nvSpPr>
        <p:spPr>
          <a:xfrm>
            <a:off x="5671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3" name="Google Shape;843;p64"/>
          <p:cNvSpPr txBox="1">
            <a:spLocks noGrp="1"/>
          </p:cNvSpPr>
          <p:nvPr>
            <p:ph type="subTitle" idx="4"/>
          </p:nvPr>
        </p:nvSpPr>
        <p:spPr>
          <a:xfrm>
            <a:off x="1709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4" name="Google Shape;844;p64"/>
          <p:cNvSpPr txBox="1">
            <a:spLocks noGrp="1"/>
          </p:cNvSpPr>
          <p:nvPr>
            <p:ph type="subTitle" idx="5"/>
          </p:nvPr>
        </p:nvSpPr>
        <p:spPr>
          <a:xfrm>
            <a:off x="36907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5" name="Google Shape;845;p64"/>
          <p:cNvSpPr txBox="1">
            <a:spLocks noGrp="1"/>
          </p:cNvSpPr>
          <p:nvPr>
            <p:ph type="subTitle" idx="6"/>
          </p:nvPr>
        </p:nvSpPr>
        <p:spPr>
          <a:xfrm>
            <a:off x="5671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6" name="Google Shape;846;p64"/>
          <p:cNvSpPr txBox="1">
            <a:spLocks noGrp="1"/>
          </p:cNvSpPr>
          <p:nvPr>
            <p:ph type="subTitle" idx="7"/>
          </p:nvPr>
        </p:nvSpPr>
        <p:spPr>
          <a:xfrm>
            <a:off x="1709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7" name="Google Shape;847;p64"/>
          <p:cNvSpPr txBox="1">
            <a:spLocks noGrp="1"/>
          </p:cNvSpPr>
          <p:nvPr>
            <p:ph type="subTitle" idx="8"/>
          </p:nvPr>
        </p:nvSpPr>
        <p:spPr>
          <a:xfrm>
            <a:off x="36907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8" name="Google Shape;848;p64"/>
          <p:cNvSpPr txBox="1">
            <a:spLocks noGrp="1"/>
          </p:cNvSpPr>
          <p:nvPr>
            <p:ph type="subTitle" idx="9"/>
          </p:nvPr>
        </p:nvSpPr>
        <p:spPr>
          <a:xfrm>
            <a:off x="5671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seño personalizado 33">
  <p:cSld name="CUSTOM_32">
    <p:spTree>
      <p:nvGrpSpPr>
        <p:cNvPr id="1" name="Shape 849"/>
        <p:cNvGrpSpPr/>
        <p:nvPr/>
      </p:nvGrpSpPr>
      <p:grpSpPr>
        <a:xfrm>
          <a:off x="0" y="0"/>
          <a:ext cx="0" cy="0"/>
          <a:chOff x="0" y="0"/>
          <a:chExt cx="0" cy="0"/>
        </a:xfrm>
      </p:grpSpPr>
      <p:sp>
        <p:nvSpPr>
          <p:cNvPr id="850" name="Google Shape;850;p65"/>
          <p:cNvSpPr/>
          <p:nvPr/>
        </p:nvSpPr>
        <p:spPr>
          <a:xfrm>
            <a:off x="4770000" y="934175"/>
            <a:ext cx="3916800" cy="3192900"/>
          </a:xfrm>
          <a:prstGeom prst="roundRect">
            <a:avLst>
              <a:gd name="adj" fmla="val 7339"/>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5"/>
          <p:cNvSpPr/>
          <p:nvPr/>
        </p:nvSpPr>
        <p:spPr>
          <a:xfrm>
            <a:off x="5171900" y="572663"/>
            <a:ext cx="3113100" cy="590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5"/>
          <p:cNvSpPr/>
          <p:nvPr/>
        </p:nvSpPr>
        <p:spPr>
          <a:xfrm>
            <a:off x="473300" y="934175"/>
            <a:ext cx="3916800" cy="3192900"/>
          </a:xfrm>
          <a:prstGeom prst="roundRect">
            <a:avLst>
              <a:gd name="adj" fmla="val 7339"/>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5"/>
          <p:cNvSpPr/>
          <p:nvPr/>
        </p:nvSpPr>
        <p:spPr>
          <a:xfrm>
            <a:off x="875150" y="5726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5"/>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55" name="Google Shape;855;p65"/>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56" name="Google Shape;856;p65"/>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accent1"/>
              </a:buClr>
              <a:buSzPts val="1200"/>
              <a:buChar char="●"/>
              <a:defRPr sz="1200"/>
            </a:lvl1pPr>
            <a:lvl2pPr marL="914400" lvl="1" indent="-304800">
              <a:spcBef>
                <a:spcPts val="0"/>
              </a:spcBef>
              <a:spcAft>
                <a:spcPts val="0"/>
              </a:spcAft>
              <a:buClr>
                <a:schemeClr val="accent1"/>
              </a:buClr>
              <a:buSzPts val="1200"/>
              <a:buChar char="○"/>
              <a:defRPr sz="1200"/>
            </a:lvl2pPr>
            <a:lvl3pPr marL="1371600" lvl="2" indent="-304800">
              <a:spcBef>
                <a:spcPts val="0"/>
              </a:spcBef>
              <a:spcAft>
                <a:spcPts val="0"/>
              </a:spcAft>
              <a:buClr>
                <a:schemeClr val="accent1"/>
              </a:buClr>
              <a:buSzPts val="1200"/>
              <a:buChar char="■"/>
              <a:defRPr sz="1200"/>
            </a:lvl3pPr>
            <a:lvl4pPr marL="1828800" lvl="3" indent="-304800">
              <a:spcBef>
                <a:spcPts val="0"/>
              </a:spcBef>
              <a:spcAft>
                <a:spcPts val="0"/>
              </a:spcAft>
              <a:buClr>
                <a:schemeClr val="accent1"/>
              </a:buClr>
              <a:buSzPts val="1200"/>
              <a:buChar char="●"/>
              <a:defRPr sz="1200"/>
            </a:lvl4pPr>
            <a:lvl5pPr marL="2286000" lvl="4" indent="-304800">
              <a:spcBef>
                <a:spcPts val="0"/>
              </a:spcBef>
              <a:spcAft>
                <a:spcPts val="0"/>
              </a:spcAft>
              <a:buClr>
                <a:schemeClr val="accent1"/>
              </a:buClr>
              <a:buSzPts val="1200"/>
              <a:buChar char="○"/>
              <a:defRPr sz="1200"/>
            </a:lvl5pPr>
            <a:lvl6pPr marL="2743200" lvl="5" indent="-304800">
              <a:spcBef>
                <a:spcPts val="0"/>
              </a:spcBef>
              <a:spcAft>
                <a:spcPts val="0"/>
              </a:spcAft>
              <a:buClr>
                <a:schemeClr val="accent1"/>
              </a:buClr>
              <a:buSzPts val="1200"/>
              <a:buChar char="■"/>
              <a:defRPr sz="1200"/>
            </a:lvl6pPr>
            <a:lvl7pPr marL="3200400" lvl="6" indent="-304800">
              <a:spcBef>
                <a:spcPts val="0"/>
              </a:spcBef>
              <a:spcAft>
                <a:spcPts val="0"/>
              </a:spcAft>
              <a:buClr>
                <a:schemeClr val="accent1"/>
              </a:buClr>
              <a:buSzPts val="1200"/>
              <a:buChar char="●"/>
              <a:defRPr sz="1200"/>
            </a:lvl7pPr>
            <a:lvl8pPr marL="3657600" lvl="7" indent="-304800">
              <a:spcBef>
                <a:spcPts val="0"/>
              </a:spcBef>
              <a:spcAft>
                <a:spcPts val="0"/>
              </a:spcAft>
              <a:buClr>
                <a:schemeClr val="accent1"/>
              </a:buClr>
              <a:buSzPts val="1200"/>
              <a:buChar char="○"/>
              <a:defRPr sz="1200"/>
            </a:lvl8pPr>
            <a:lvl9pPr marL="4114800" lvl="8" indent="-304800">
              <a:spcBef>
                <a:spcPts val="0"/>
              </a:spcBef>
              <a:spcAft>
                <a:spcPts val="0"/>
              </a:spcAft>
              <a:buClr>
                <a:schemeClr val="accent1"/>
              </a:buClr>
              <a:buSzPts val="1200"/>
              <a:buChar char="■"/>
              <a:defRPr sz="1200"/>
            </a:lvl9pPr>
          </a:lstStyle>
          <a:p>
            <a:endParaRPr/>
          </a:p>
        </p:txBody>
      </p:sp>
      <p:sp>
        <p:nvSpPr>
          <p:cNvPr id="857" name="Google Shape;857;p65"/>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4"/>
              </a:buClr>
              <a:buSzPts val="1200"/>
              <a:buChar char="●"/>
              <a:defRPr sz="1200"/>
            </a:lvl1pPr>
            <a:lvl2pPr marL="914400" lvl="1" indent="-304800" rtl="0">
              <a:spcBef>
                <a:spcPts val="0"/>
              </a:spcBef>
              <a:spcAft>
                <a:spcPts val="0"/>
              </a:spcAft>
              <a:buClr>
                <a:schemeClr val="accent4"/>
              </a:buClr>
              <a:buSzPts val="1200"/>
              <a:buChar char="○"/>
              <a:defRPr sz="1200"/>
            </a:lvl2pPr>
            <a:lvl3pPr marL="1371600" lvl="2" indent="-304800" rtl="0">
              <a:spcBef>
                <a:spcPts val="0"/>
              </a:spcBef>
              <a:spcAft>
                <a:spcPts val="0"/>
              </a:spcAft>
              <a:buClr>
                <a:schemeClr val="accent4"/>
              </a:buClr>
              <a:buSzPts val="1200"/>
              <a:buChar char="■"/>
              <a:defRPr sz="1200"/>
            </a:lvl3pPr>
            <a:lvl4pPr marL="1828800" lvl="3" indent="-304800" rtl="0">
              <a:spcBef>
                <a:spcPts val="0"/>
              </a:spcBef>
              <a:spcAft>
                <a:spcPts val="0"/>
              </a:spcAft>
              <a:buClr>
                <a:schemeClr val="accent4"/>
              </a:buClr>
              <a:buSzPts val="1200"/>
              <a:buChar char="●"/>
              <a:defRPr sz="1200"/>
            </a:lvl4pPr>
            <a:lvl5pPr marL="2286000" lvl="4" indent="-304800" rtl="0">
              <a:spcBef>
                <a:spcPts val="0"/>
              </a:spcBef>
              <a:spcAft>
                <a:spcPts val="0"/>
              </a:spcAft>
              <a:buClr>
                <a:schemeClr val="accent4"/>
              </a:buClr>
              <a:buSzPts val="1200"/>
              <a:buChar char="○"/>
              <a:defRPr sz="1200"/>
            </a:lvl5pPr>
            <a:lvl6pPr marL="2743200" lvl="5" indent="-304800" rtl="0">
              <a:spcBef>
                <a:spcPts val="0"/>
              </a:spcBef>
              <a:spcAft>
                <a:spcPts val="0"/>
              </a:spcAft>
              <a:buClr>
                <a:schemeClr val="accent4"/>
              </a:buClr>
              <a:buSzPts val="1200"/>
              <a:buChar char="■"/>
              <a:defRPr sz="1200"/>
            </a:lvl6pPr>
            <a:lvl7pPr marL="3200400" lvl="6" indent="-304800" rtl="0">
              <a:spcBef>
                <a:spcPts val="0"/>
              </a:spcBef>
              <a:spcAft>
                <a:spcPts val="0"/>
              </a:spcAft>
              <a:buClr>
                <a:schemeClr val="accent4"/>
              </a:buClr>
              <a:buSzPts val="1200"/>
              <a:buChar char="●"/>
              <a:defRPr sz="1200"/>
            </a:lvl7pPr>
            <a:lvl8pPr marL="3657600" lvl="7" indent="-304800" rtl="0">
              <a:spcBef>
                <a:spcPts val="0"/>
              </a:spcBef>
              <a:spcAft>
                <a:spcPts val="0"/>
              </a:spcAft>
              <a:buClr>
                <a:schemeClr val="accent4"/>
              </a:buClr>
              <a:buSzPts val="1200"/>
              <a:buChar char="○"/>
              <a:defRPr sz="1200"/>
            </a:lvl8pPr>
            <a:lvl9pPr marL="4114800" lvl="8" indent="-304800" rtl="0">
              <a:spcBef>
                <a:spcPts val="0"/>
              </a:spcBef>
              <a:spcAft>
                <a:spcPts val="0"/>
              </a:spcAft>
              <a:buClr>
                <a:schemeClr val="accent4"/>
              </a:buClr>
              <a:buSzPts val="1200"/>
              <a:buChar char="■"/>
              <a:defRPr sz="12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iseño personalizado 33 1">
  <p:cSld name="CUSTOM_32_1">
    <p:spTree>
      <p:nvGrpSpPr>
        <p:cNvPr id="1" name="Shape 858"/>
        <p:cNvGrpSpPr/>
        <p:nvPr/>
      </p:nvGrpSpPr>
      <p:grpSpPr>
        <a:xfrm>
          <a:off x="0" y="0"/>
          <a:ext cx="0" cy="0"/>
          <a:chOff x="0" y="0"/>
          <a:chExt cx="0" cy="0"/>
        </a:xfrm>
      </p:grpSpPr>
      <p:sp>
        <p:nvSpPr>
          <p:cNvPr id="859" name="Google Shape;859;p66"/>
          <p:cNvSpPr/>
          <p:nvPr/>
        </p:nvSpPr>
        <p:spPr>
          <a:xfrm>
            <a:off x="4770000" y="934175"/>
            <a:ext cx="3916800" cy="3192900"/>
          </a:xfrm>
          <a:prstGeom prst="roundRect">
            <a:avLst>
              <a:gd name="adj" fmla="val 7339"/>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6"/>
          <p:cNvSpPr/>
          <p:nvPr/>
        </p:nvSpPr>
        <p:spPr>
          <a:xfrm>
            <a:off x="5171900" y="572663"/>
            <a:ext cx="3113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6"/>
          <p:cNvSpPr/>
          <p:nvPr/>
        </p:nvSpPr>
        <p:spPr>
          <a:xfrm>
            <a:off x="473300" y="934175"/>
            <a:ext cx="3916800" cy="3192900"/>
          </a:xfrm>
          <a:prstGeom prst="roundRect">
            <a:avLst>
              <a:gd name="adj" fmla="val 7339"/>
            </a:avLst>
          </a:pr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6"/>
          <p:cNvSpPr/>
          <p:nvPr/>
        </p:nvSpPr>
        <p:spPr>
          <a:xfrm>
            <a:off x="875150" y="5726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6"/>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64" name="Google Shape;864;p66"/>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65" name="Google Shape;865;p66"/>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3"/>
              </a:buClr>
              <a:buSzPts val="1200"/>
              <a:buChar char="●"/>
              <a:defRPr sz="1200"/>
            </a:lvl1pPr>
            <a:lvl2pPr marL="914400" lvl="1" indent="-304800" rtl="0">
              <a:spcBef>
                <a:spcPts val="0"/>
              </a:spcBef>
              <a:spcAft>
                <a:spcPts val="0"/>
              </a:spcAft>
              <a:buClr>
                <a:schemeClr val="accent3"/>
              </a:buClr>
              <a:buSzPts val="1200"/>
              <a:buChar char="○"/>
              <a:defRPr sz="1200"/>
            </a:lvl2pPr>
            <a:lvl3pPr marL="1371600" lvl="2" indent="-304800" rtl="0">
              <a:spcBef>
                <a:spcPts val="0"/>
              </a:spcBef>
              <a:spcAft>
                <a:spcPts val="0"/>
              </a:spcAft>
              <a:buClr>
                <a:schemeClr val="accent3"/>
              </a:buClr>
              <a:buSzPts val="1200"/>
              <a:buChar char="■"/>
              <a:defRPr sz="1200"/>
            </a:lvl3pPr>
            <a:lvl4pPr marL="1828800" lvl="3" indent="-304800" rtl="0">
              <a:spcBef>
                <a:spcPts val="0"/>
              </a:spcBef>
              <a:spcAft>
                <a:spcPts val="0"/>
              </a:spcAft>
              <a:buClr>
                <a:schemeClr val="accent3"/>
              </a:buClr>
              <a:buSzPts val="1200"/>
              <a:buChar char="●"/>
              <a:defRPr sz="1200"/>
            </a:lvl4pPr>
            <a:lvl5pPr marL="2286000" lvl="4" indent="-304800" rtl="0">
              <a:spcBef>
                <a:spcPts val="0"/>
              </a:spcBef>
              <a:spcAft>
                <a:spcPts val="0"/>
              </a:spcAft>
              <a:buClr>
                <a:schemeClr val="accent3"/>
              </a:buClr>
              <a:buSzPts val="1200"/>
              <a:buChar char="○"/>
              <a:defRPr sz="1200"/>
            </a:lvl5pPr>
            <a:lvl6pPr marL="2743200" lvl="5" indent="-304800" rtl="0">
              <a:spcBef>
                <a:spcPts val="0"/>
              </a:spcBef>
              <a:spcAft>
                <a:spcPts val="0"/>
              </a:spcAft>
              <a:buClr>
                <a:schemeClr val="accent3"/>
              </a:buClr>
              <a:buSzPts val="1200"/>
              <a:buChar char="■"/>
              <a:defRPr sz="1200"/>
            </a:lvl6pPr>
            <a:lvl7pPr marL="3200400" lvl="6" indent="-304800" rtl="0">
              <a:spcBef>
                <a:spcPts val="0"/>
              </a:spcBef>
              <a:spcAft>
                <a:spcPts val="0"/>
              </a:spcAft>
              <a:buClr>
                <a:schemeClr val="accent3"/>
              </a:buClr>
              <a:buSzPts val="1200"/>
              <a:buChar char="●"/>
              <a:defRPr sz="1200"/>
            </a:lvl7pPr>
            <a:lvl8pPr marL="3657600" lvl="7" indent="-304800" rtl="0">
              <a:spcBef>
                <a:spcPts val="0"/>
              </a:spcBef>
              <a:spcAft>
                <a:spcPts val="0"/>
              </a:spcAft>
              <a:buClr>
                <a:schemeClr val="accent3"/>
              </a:buClr>
              <a:buSzPts val="1200"/>
              <a:buChar char="○"/>
              <a:defRPr sz="1200"/>
            </a:lvl8pPr>
            <a:lvl9pPr marL="4114800" lvl="8" indent="-304800" rtl="0">
              <a:spcBef>
                <a:spcPts val="0"/>
              </a:spcBef>
              <a:spcAft>
                <a:spcPts val="0"/>
              </a:spcAft>
              <a:buClr>
                <a:schemeClr val="accent3"/>
              </a:buClr>
              <a:buSzPts val="1200"/>
              <a:buChar char="■"/>
              <a:defRPr sz="1200"/>
            </a:lvl9pPr>
          </a:lstStyle>
          <a:p>
            <a:endParaRPr/>
          </a:p>
        </p:txBody>
      </p:sp>
      <p:sp>
        <p:nvSpPr>
          <p:cNvPr id="866" name="Google Shape;866;p66"/>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2"/>
              </a:buClr>
              <a:buSzPts val="1200"/>
              <a:buChar char="●"/>
              <a:defRPr sz="1200"/>
            </a:lvl1pPr>
            <a:lvl2pPr marL="914400" lvl="1" indent="-304800" rtl="0">
              <a:spcBef>
                <a:spcPts val="0"/>
              </a:spcBef>
              <a:spcAft>
                <a:spcPts val="0"/>
              </a:spcAft>
              <a:buClr>
                <a:schemeClr val="accent2"/>
              </a:buClr>
              <a:buSzPts val="1200"/>
              <a:buChar char="○"/>
              <a:defRPr sz="1200"/>
            </a:lvl2pPr>
            <a:lvl3pPr marL="1371600" lvl="2" indent="-304800" rtl="0">
              <a:spcBef>
                <a:spcPts val="0"/>
              </a:spcBef>
              <a:spcAft>
                <a:spcPts val="0"/>
              </a:spcAft>
              <a:buClr>
                <a:schemeClr val="accent2"/>
              </a:buClr>
              <a:buSzPts val="1200"/>
              <a:buChar char="■"/>
              <a:defRPr sz="1200"/>
            </a:lvl3pPr>
            <a:lvl4pPr marL="1828800" lvl="3" indent="-304800" rtl="0">
              <a:spcBef>
                <a:spcPts val="0"/>
              </a:spcBef>
              <a:spcAft>
                <a:spcPts val="0"/>
              </a:spcAft>
              <a:buClr>
                <a:schemeClr val="accent2"/>
              </a:buClr>
              <a:buSzPts val="1200"/>
              <a:buChar char="●"/>
              <a:defRPr sz="1200"/>
            </a:lvl4pPr>
            <a:lvl5pPr marL="2286000" lvl="4" indent="-304800" rtl="0">
              <a:spcBef>
                <a:spcPts val="0"/>
              </a:spcBef>
              <a:spcAft>
                <a:spcPts val="0"/>
              </a:spcAft>
              <a:buClr>
                <a:schemeClr val="accent2"/>
              </a:buClr>
              <a:buSzPts val="1200"/>
              <a:buChar char="○"/>
              <a:defRPr sz="1200"/>
            </a:lvl5pPr>
            <a:lvl6pPr marL="2743200" lvl="5" indent="-304800" rtl="0">
              <a:spcBef>
                <a:spcPts val="0"/>
              </a:spcBef>
              <a:spcAft>
                <a:spcPts val="0"/>
              </a:spcAft>
              <a:buClr>
                <a:schemeClr val="accent2"/>
              </a:buClr>
              <a:buSzPts val="1200"/>
              <a:buChar char="■"/>
              <a:defRPr sz="1200"/>
            </a:lvl6pPr>
            <a:lvl7pPr marL="3200400" lvl="6" indent="-304800" rtl="0">
              <a:spcBef>
                <a:spcPts val="0"/>
              </a:spcBef>
              <a:spcAft>
                <a:spcPts val="0"/>
              </a:spcAft>
              <a:buClr>
                <a:schemeClr val="accent2"/>
              </a:buClr>
              <a:buSzPts val="1200"/>
              <a:buChar char="●"/>
              <a:defRPr sz="1200"/>
            </a:lvl7pPr>
            <a:lvl8pPr marL="3657600" lvl="7" indent="-304800" rtl="0">
              <a:spcBef>
                <a:spcPts val="0"/>
              </a:spcBef>
              <a:spcAft>
                <a:spcPts val="0"/>
              </a:spcAft>
              <a:buClr>
                <a:schemeClr val="accent2"/>
              </a:buClr>
              <a:buSzPts val="1200"/>
              <a:buChar char="○"/>
              <a:defRPr sz="1200"/>
            </a:lvl8pPr>
            <a:lvl9pPr marL="4114800" lvl="8" indent="-304800" rtl="0">
              <a:spcBef>
                <a:spcPts val="0"/>
              </a:spcBef>
              <a:spcAft>
                <a:spcPts val="0"/>
              </a:spcAft>
              <a:buClr>
                <a:schemeClr val="accent2"/>
              </a:buClr>
              <a:buSzPts val="1200"/>
              <a:buChar char="■"/>
              <a:defRPr sz="12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seño personalizado 34">
  <p:cSld name="CUSTOM_36">
    <p:spTree>
      <p:nvGrpSpPr>
        <p:cNvPr id="1" name="Shape 867"/>
        <p:cNvGrpSpPr/>
        <p:nvPr/>
      </p:nvGrpSpPr>
      <p:grpSpPr>
        <a:xfrm>
          <a:off x="0" y="0"/>
          <a:ext cx="0" cy="0"/>
          <a:chOff x="0" y="0"/>
          <a:chExt cx="0" cy="0"/>
        </a:xfrm>
      </p:grpSpPr>
      <p:sp>
        <p:nvSpPr>
          <p:cNvPr id="868" name="Google Shape;868;p67"/>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7"/>
          <p:cNvSpPr/>
          <p:nvPr/>
        </p:nvSpPr>
        <p:spPr>
          <a:xfrm>
            <a:off x="5256475" y="12049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0" name="Google Shape;870;p6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1" name="Google Shape;871;p67"/>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lt1"/>
              </a:buClr>
              <a:buSzPts val="2800"/>
              <a:buNone/>
              <a:defRPr>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Diseño personalizado 34 2">
  <p:cSld name="CUSTOM_36_1">
    <p:spTree>
      <p:nvGrpSpPr>
        <p:cNvPr id="1" name="Shape 872"/>
        <p:cNvGrpSpPr/>
        <p:nvPr/>
      </p:nvGrpSpPr>
      <p:grpSpPr>
        <a:xfrm>
          <a:off x="0" y="0"/>
          <a:ext cx="0" cy="0"/>
          <a:chOff x="0" y="0"/>
          <a:chExt cx="0" cy="0"/>
        </a:xfrm>
      </p:grpSpPr>
      <p:sp>
        <p:nvSpPr>
          <p:cNvPr id="873" name="Google Shape;873;p68"/>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p:nvPr/>
        </p:nvSpPr>
        <p:spPr>
          <a:xfrm>
            <a:off x="5256475" y="12049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5" name="Google Shape;875;p6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6" name="Google Shape;876;p68"/>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seño personalizado 34 3">
  <p:cSld name="CUSTOM_36_2">
    <p:spTree>
      <p:nvGrpSpPr>
        <p:cNvPr id="1" name="Shape 877"/>
        <p:cNvGrpSpPr/>
        <p:nvPr/>
      </p:nvGrpSpPr>
      <p:grpSpPr>
        <a:xfrm>
          <a:off x="0" y="0"/>
          <a:ext cx="0" cy="0"/>
          <a:chOff x="0" y="0"/>
          <a:chExt cx="0" cy="0"/>
        </a:xfrm>
      </p:grpSpPr>
      <p:sp>
        <p:nvSpPr>
          <p:cNvPr id="878" name="Google Shape;878;p69"/>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9"/>
          <p:cNvSpPr/>
          <p:nvPr/>
        </p:nvSpPr>
        <p:spPr>
          <a:xfrm>
            <a:off x="5256475" y="12049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0" name="Google Shape;880;p69"/>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1" name="Google Shape;881;p69"/>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seño personalizado 34 4">
  <p:cSld name="CUSTOM_36_3">
    <p:spTree>
      <p:nvGrpSpPr>
        <p:cNvPr id="1" name="Shape 882"/>
        <p:cNvGrpSpPr/>
        <p:nvPr/>
      </p:nvGrpSpPr>
      <p:grpSpPr>
        <a:xfrm>
          <a:off x="0" y="0"/>
          <a:ext cx="0" cy="0"/>
          <a:chOff x="0" y="0"/>
          <a:chExt cx="0" cy="0"/>
        </a:xfrm>
      </p:grpSpPr>
      <p:sp>
        <p:nvSpPr>
          <p:cNvPr id="883" name="Google Shape;883;p70"/>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5256475" y="12049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5" name="Google Shape;885;p70"/>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6" name="Google Shape;886;p70"/>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2">
  <p:cSld name="CUSTOM_1">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a:spcBef>
                <a:spcPts val="0"/>
              </a:spcBef>
              <a:spcAft>
                <a:spcPts val="0"/>
              </a:spcAft>
              <a:buClr>
                <a:schemeClr val="accent1"/>
              </a:buClr>
              <a:buSzPts val="2800"/>
              <a:buNone/>
              <a:defRPr>
                <a:solidFill>
                  <a:schemeClr val="accent1"/>
                </a:solidFill>
              </a:defRPr>
            </a:lvl2pPr>
            <a:lvl3pPr lvl="2" algn="r">
              <a:spcBef>
                <a:spcPts val="0"/>
              </a:spcBef>
              <a:spcAft>
                <a:spcPts val="0"/>
              </a:spcAft>
              <a:buClr>
                <a:schemeClr val="accent1"/>
              </a:buClr>
              <a:buSzPts val="2800"/>
              <a:buNone/>
              <a:defRPr>
                <a:solidFill>
                  <a:schemeClr val="accent1"/>
                </a:solidFill>
              </a:defRPr>
            </a:lvl3pPr>
            <a:lvl4pPr lvl="3" algn="r">
              <a:spcBef>
                <a:spcPts val="0"/>
              </a:spcBef>
              <a:spcAft>
                <a:spcPts val="0"/>
              </a:spcAft>
              <a:buClr>
                <a:schemeClr val="accent1"/>
              </a:buClr>
              <a:buSzPts val="2800"/>
              <a:buNone/>
              <a:defRPr>
                <a:solidFill>
                  <a:schemeClr val="accent1"/>
                </a:solidFill>
              </a:defRPr>
            </a:lvl4pPr>
            <a:lvl5pPr lvl="4" algn="r">
              <a:spcBef>
                <a:spcPts val="0"/>
              </a:spcBef>
              <a:spcAft>
                <a:spcPts val="0"/>
              </a:spcAft>
              <a:buClr>
                <a:schemeClr val="accent1"/>
              </a:buClr>
              <a:buSzPts val="2800"/>
              <a:buNone/>
              <a:defRPr>
                <a:solidFill>
                  <a:schemeClr val="accent1"/>
                </a:solidFill>
              </a:defRPr>
            </a:lvl5pPr>
            <a:lvl6pPr lvl="5" algn="r">
              <a:spcBef>
                <a:spcPts val="0"/>
              </a:spcBef>
              <a:spcAft>
                <a:spcPts val="0"/>
              </a:spcAft>
              <a:buClr>
                <a:schemeClr val="accent1"/>
              </a:buClr>
              <a:buSzPts val="2800"/>
              <a:buNone/>
              <a:defRPr>
                <a:solidFill>
                  <a:schemeClr val="accent1"/>
                </a:solidFill>
              </a:defRPr>
            </a:lvl6pPr>
            <a:lvl7pPr lvl="6" algn="r">
              <a:spcBef>
                <a:spcPts val="0"/>
              </a:spcBef>
              <a:spcAft>
                <a:spcPts val="0"/>
              </a:spcAft>
              <a:buClr>
                <a:schemeClr val="accent1"/>
              </a:buClr>
              <a:buSzPts val="2800"/>
              <a:buNone/>
              <a:defRPr>
                <a:solidFill>
                  <a:schemeClr val="accent1"/>
                </a:solidFill>
              </a:defRPr>
            </a:lvl7pPr>
            <a:lvl8pPr lvl="7" algn="r">
              <a:spcBef>
                <a:spcPts val="0"/>
              </a:spcBef>
              <a:spcAft>
                <a:spcPts val="0"/>
              </a:spcAft>
              <a:buClr>
                <a:schemeClr val="accent1"/>
              </a:buClr>
              <a:buSzPts val="2800"/>
              <a:buNone/>
              <a:defRPr>
                <a:solidFill>
                  <a:schemeClr val="accent1"/>
                </a:solidFill>
              </a:defRPr>
            </a:lvl8pPr>
            <a:lvl9pPr lvl="8" algn="r">
              <a:spcBef>
                <a:spcPts val="0"/>
              </a:spcBef>
              <a:spcAft>
                <a:spcPts val="0"/>
              </a:spcAft>
              <a:buClr>
                <a:schemeClr val="accent1"/>
              </a:buClr>
              <a:buSzPts val="2800"/>
              <a:buNone/>
              <a:defRPr>
                <a:solidFill>
                  <a:schemeClr val="accent1"/>
                </a:solidFill>
              </a:defRPr>
            </a:lvl9pPr>
          </a:lstStyle>
          <a:p>
            <a:endParaRPr/>
          </a:p>
        </p:txBody>
      </p:sp>
      <p:sp>
        <p:nvSpPr>
          <p:cNvPr id="25" name="Google Shape;25;p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seño personalizado 34 5">
  <p:cSld name="CUSTOM_36_4">
    <p:spTree>
      <p:nvGrpSpPr>
        <p:cNvPr id="1" name="Shape 887"/>
        <p:cNvGrpSpPr/>
        <p:nvPr/>
      </p:nvGrpSpPr>
      <p:grpSpPr>
        <a:xfrm>
          <a:off x="0" y="0"/>
          <a:ext cx="0" cy="0"/>
          <a:chOff x="0" y="0"/>
          <a:chExt cx="0" cy="0"/>
        </a:xfrm>
      </p:grpSpPr>
      <p:sp>
        <p:nvSpPr>
          <p:cNvPr id="888" name="Google Shape;888;p71"/>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a:off x="5256475" y="12049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0" name="Google Shape;890;p71"/>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1" name="Google Shape;891;p71"/>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seño personalizado 34 5 1">
  <p:cSld name="CUSTOM_36_4_1">
    <p:spTree>
      <p:nvGrpSpPr>
        <p:cNvPr id="1" name="Shape 892"/>
        <p:cNvGrpSpPr/>
        <p:nvPr/>
      </p:nvGrpSpPr>
      <p:grpSpPr>
        <a:xfrm>
          <a:off x="0" y="0"/>
          <a:ext cx="0" cy="0"/>
          <a:chOff x="0" y="0"/>
          <a:chExt cx="0" cy="0"/>
        </a:xfrm>
      </p:grpSpPr>
      <p:sp>
        <p:nvSpPr>
          <p:cNvPr id="893" name="Google Shape;893;p72"/>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2"/>
          <p:cNvSpPr/>
          <p:nvPr/>
        </p:nvSpPr>
        <p:spPr>
          <a:xfrm>
            <a:off x="3212700" y="5950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72"/>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6" name="Google Shape;896;p72"/>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iseño personalizado 34 5 1 1">
  <p:cSld name="CUSTOM_36_4_1_1">
    <p:spTree>
      <p:nvGrpSpPr>
        <p:cNvPr id="1" name="Shape 897"/>
        <p:cNvGrpSpPr/>
        <p:nvPr/>
      </p:nvGrpSpPr>
      <p:grpSpPr>
        <a:xfrm>
          <a:off x="0" y="0"/>
          <a:ext cx="0" cy="0"/>
          <a:chOff x="0" y="0"/>
          <a:chExt cx="0" cy="0"/>
        </a:xfrm>
      </p:grpSpPr>
      <p:sp>
        <p:nvSpPr>
          <p:cNvPr id="898" name="Google Shape;898;p73"/>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3"/>
          <p:cNvSpPr/>
          <p:nvPr/>
        </p:nvSpPr>
        <p:spPr>
          <a:xfrm>
            <a:off x="3212700" y="5950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0" name="Google Shape;900;p73"/>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1" name="Google Shape;901;p73"/>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Diseño personalizado 34 5 1 2">
  <p:cSld name="CUSTOM_36_4_1_2">
    <p:spTree>
      <p:nvGrpSpPr>
        <p:cNvPr id="1" name="Shape 902"/>
        <p:cNvGrpSpPr/>
        <p:nvPr/>
      </p:nvGrpSpPr>
      <p:grpSpPr>
        <a:xfrm>
          <a:off x="0" y="0"/>
          <a:ext cx="0" cy="0"/>
          <a:chOff x="0" y="0"/>
          <a:chExt cx="0" cy="0"/>
        </a:xfrm>
      </p:grpSpPr>
      <p:sp>
        <p:nvSpPr>
          <p:cNvPr id="903" name="Google Shape;903;p74"/>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4"/>
          <p:cNvSpPr/>
          <p:nvPr/>
        </p:nvSpPr>
        <p:spPr>
          <a:xfrm>
            <a:off x="3212700" y="5950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5" name="Google Shape;905;p74"/>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6" name="Google Shape;906;p74"/>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iseño personalizado 34 5 1 3">
  <p:cSld name="CUSTOM_36_4_1_3">
    <p:spTree>
      <p:nvGrpSpPr>
        <p:cNvPr id="1" name="Shape 907"/>
        <p:cNvGrpSpPr/>
        <p:nvPr/>
      </p:nvGrpSpPr>
      <p:grpSpPr>
        <a:xfrm>
          <a:off x="0" y="0"/>
          <a:ext cx="0" cy="0"/>
          <a:chOff x="0" y="0"/>
          <a:chExt cx="0" cy="0"/>
        </a:xfrm>
      </p:grpSpPr>
      <p:sp>
        <p:nvSpPr>
          <p:cNvPr id="908" name="Google Shape;908;p75"/>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5"/>
          <p:cNvSpPr/>
          <p:nvPr/>
        </p:nvSpPr>
        <p:spPr>
          <a:xfrm>
            <a:off x="3212700" y="5950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0" name="Google Shape;910;p75"/>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1" name="Google Shape;911;p75"/>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iseño personalizado 34 5 1 4">
  <p:cSld name="CUSTOM_36_4_1_4">
    <p:spTree>
      <p:nvGrpSpPr>
        <p:cNvPr id="1" name="Shape 912"/>
        <p:cNvGrpSpPr/>
        <p:nvPr/>
      </p:nvGrpSpPr>
      <p:grpSpPr>
        <a:xfrm>
          <a:off x="0" y="0"/>
          <a:ext cx="0" cy="0"/>
          <a:chOff x="0" y="0"/>
          <a:chExt cx="0" cy="0"/>
        </a:xfrm>
      </p:grpSpPr>
      <p:sp>
        <p:nvSpPr>
          <p:cNvPr id="913" name="Google Shape;913;p76"/>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6"/>
          <p:cNvSpPr/>
          <p:nvPr/>
        </p:nvSpPr>
        <p:spPr>
          <a:xfrm>
            <a:off x="3212700" y="5950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5" name="Google Shape;915;p76"/>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6" name="Google Shape;916;p76"/>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seño personalizado 36">
  <p:cSld name="CUSTOM_35">
    <p:spTree>
      <p:nvGrpSpPr>
        <p:cNvPr id="1" name="Shape 917"/>
        <p:cNvGrpSpPr/>
        <p:nvPr/>
      </p:nvGrpSpPr>
      <p:grpSpPr>
        <a:xfrm>
          <a:off x="0" y="0"/>
          <a:ext cx="0" cy="0"/>
          <a:chOff x="0" y="0"/>
          <a:chExt cx="0" cy="0"/>
        </a:xfrm>
      </p:grpSpPr>
      <p:sp>
        <p:nvSpPr>
          <p:cNvPr id="918" name="Google Shape;918;p77"/>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9" name="Google Shape;919;p7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0" name="Google Shape;920;p77"/>
          <p:cNvSpPr/>
          <p:nvPr/>
        </p:nvSpPr>
        <p:spPr>
          <a:xfrm>
            <a:off x="33238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7"/>
          <p:cNvSpPr/>
          <p:nvPr/>
        </p:nvSpPr>
        <p:spPr>
          <a:xfrm>
            <a:off x="34226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2" name="Google Shape;922;p77"/>
          <p:cNvPicPr preferRelativeResize="0"/>
          <p:nvPr/>
        </p:nvPicPr>
        <p:blipFill>
          <a:blip r:embed="rId3">
            <a:alphaModFix/>
          </a:blip>
          <a:stretch>
            <a:fillRect/>
          </a:stretch>
        </p:blipFill>
        <p:spPr>
          <a:xfrm>
            <a:off x="3686563" y="2213929"/>
            <a:ext cx="1728499" cy="588925"/>
          </a:xfrm>
          <a:prstGeom prst="rect">
            <a:avLst/>
          </a:prstGeom>
          <a:noFill/>
          <a:ln>
            <a:noFill/>
          </a:ln>
        </p:spPr>
      </p:pic>
      <p:sp>
        <p:nvSpPr>
          <p:cNvPr id="923" name="Google Shape;923;p77"/>
          <p:cNvSpPr txBox="1"/>
          <p:nvPr/>
        </p:nvSpPr>
        <p:spPr>
          <a:xfrm>
            <a:off x="38535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iseño personalizado 36 1">
  <p:cSld name="CUSTOM_35_1">
    <p:spTree>
      <p:nvGrpSpPr>
        <p:cNvPr id="1" name="Shape 924"/>
        <p:cNvGrpSpPr/>
        <p:nvPr/>
      </p:nvGrpSpPr>
      <p:grpSpPr>
        <a:xfrm>
          <a:off x="0" y="0"/>
          <a:ext cx="0" cy="0"/>
          <a:chOff x="0" y="0"/>
          <a:chExt cx="0" cy="0"/>
        </a:xfrm>
      </p:grpSpPr>
      <p:sp>
        <p:nvSpPr>
          <p:cNvPr id="925" name="Google Shape;925;p78"/>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6" name="Google Shape;926;p7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7" name="Google Shape;927;p78"/>
          <p:cNvSpPr/>
          <p:nvPr/>
        </p:nvSpPr>
        <p:spPr>
          <a:xfrm>
            <a:off x="18760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p:cNvSpPr/>
          <p:nvPr/>
        </p:nvSpPr>
        <p:spPr>
          <a:xfrm>
            <a:off x="19748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9" name="Google Shape;929;p78"/>
          <p:cNvPicPr preferRelativeResize="0"/>
          <p:nvPr/>
        </p:nvPicPr>
        <p:blipFill>
          <a:blip r:embed="rId3">
            <a:alphaModFix/>
          </a:blip>
          <a:stretch>
            <a:fillRect/>
          </a:stretch>
        </p:blipFill>
        <p:spPr>
          <a:xfrm>
            <a:off x="2238763" y="2213929"/>
            <a:ext cx="1728499" cy="588925"/>
          </a:xfrm>
          <a:prstGeom prst="rect">
            <a:avLst/>
          </a:prstGeom>
          <a:noFill/>
          <a:ln>
            <a:noFill/>
          </a:ln>
        </p:spPr>
      </p:pic>
      <p:sp>
        <p:nvSpPr>
          <p:cNvPr id="930" name="Google Shape;930;p78"/>
          <p:cNvSpPr txBox="1"/>
          <p:nvPr/>
        </p:nvSpPr>
        <p:spPr>
          <a:xfrm>
            <a:off x="24057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pic>
        <p:nvPicPr>
          <p:cNvPr id="931" name="Google Shape;931;p78"/>
          <p:cNvPicPr preferRelativeResize="0"/>
          <p:nvPr/>
        </p:nvPicPr>
        <p:blipFill>
          <a:blip r:embed="rId4">
            <a:alphaModFix/>
          </a:blip>
          <a:stretch>
            <a:fillRect/>
          </a:stretch>
        </p:blipFill>
        <p:spPr>
          <a:xfrm>
            <a:off x="4986073" y="2417123"/>
            <a:ext cx="2826050" cy="1321500"/>
          </a:xfrm>
          <a:prstGeom prst="rect">
            <a:avLst/>
          </a:prstGeom>
          <a:noFill/>
          <a:ln>
            <a:noFill/>
          </a:ln>
        </p:spPr>
      </p:pic>
      <p:sp>
        <p:nvSpPr>
          <p:cNvPr id="932" name="Google Shape;932;p78"/>
          <p:cNvSpPr/>
          <p:nvPr/>
        </p:nvSpPr>
        <p:spPr>
          <a:xfrm>
            <a:off x="6218200" y="1912125"/>
            <a:ext cx="361800" cy="800700"/>
          </a:xfrm>
          <a:prstGeom prst="downArrow">
            <a:avLst>
              <a:gd name="adj1" fmla="val 50000"/>
              <a:gd name="adj2" fmla="val 50000"/>
            </a:avLst>
          </a:prstGeom>
          <a:solidFill>
            <a:srgbClr val="EEEEEE"/>
          </a:solidFill>
          <a:ln w="28575"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8"/>
          <p:cNvSpPr txBox="1">
            <a:spLocks noGrp="1"/>
          </p:cNvSpPr>
          <p:nvPr>
            <p:ph type="title"/>
          </p:nvPr>
        </p:nvSpPr>
        <p:spPr>
          <a:xfrm>
            <a:off x="5290675" y="1448700"/>
            <a:ext cx="2216700" cy="473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2100"/>
              <a:buNone/>
              <a:defRPr sz="2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934"/>
        <p:cNvGrpSpPr/>
        <p:nvPr/>
      </p:nvGrpSpPr>
      <p:grpSpPr>
        <a:xfrm>
          <a:off x="0" y="0"/>
          <a:ext cx="0" cy="0"/>
          <a:chOff x="0" y="0"/>
          <a:chExt cx="0" cy="0"/>
        </a:xfrm>
      </p:grpSpPr>
      <p:sp>
        <p:nvSpPr>
          <p:cNvPr id="935" name="Google Shape;935;p7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419" sz="1000">
                <a:solidFill>
                  <a:srgbClr val="595959"/>
                </a:solidFill>
              </a:rPr>
              <a:t>‹Nº›</a:t>
            </a:fld>
            <a:endParaRPr sz="1000">
              <a:solidFill>
                <a:srgbClr val="595959"/>
              </a:solidFill>
            </a:endParaRPr>
          </a:p>
        </p:txBody>
      </p:sp>
      <p:pic>
        <p:nvPicPr>
          <p:cNvPr id="936" name="Google Shape;936;p79"/>
          <p:cNvPicPr preferRelativeResize="0"/>
          <p:nvPr/>
        </p:nvPicPr>
        <p:blipFill>
          <a:blip r:embed="rId2">
            <a:alphaModFix/>
          </a:blip>
          <a:stretch>
            <a:fillRect/>
          </a:stretch>
        </p:blipFill>
        <p:spPr>
          <a:xfrm>
            <a:off x="2355175" y="1805350"/>
            <a:ext cx="4433650" cy="789375"/>
          </a:xfrm>
          <a:prstGeom prst="rect">
            <a:avLst/>
          </a:prstGeom>
          <a:noFill/>
          <a:ln>
            <a:noFill/>
          </a:ln>
        </p:spPr>
      </p:pic>
      <p:pic>
        <p:nvPicPr>
          <p:cNvPr id="937" name="Google Shape;937;p79"/>
          <p:cNvPicPr preferRelativeResize="0"/>
          <p:nvPr/>
        </p:nvPicPr>
        <p:blipFill rotWithShape="1">
          <a:blip r:embed="rId3">
            <a:alphaModFix/>
          </a:blip>
          <a:srcRect t="16331"/>
          <a:stretch/>
        </p:blipFill>
        <p:spPr>
          <a:xfrm>
            <a:off x="-34675" y="4204625"/>
            <a:ext cx="9221926" cy="1015075"/>
          </a:xfrm>
          <a:prstGeom prst="rect">
            <a:avLst/>
          </a:prstGeom>
          <a:noFill/>
          <a:ln>
            <a:noFill/>
          </a:ln>
        </p:spPr>
      </p:pic>
      <p:sp>
        <p:nvSpPr>
          <p:cNvPr id="938" name="Google Shape;938;p79"/>
          <p:cNvSpPr txBox="1"/>
          <p:nvPr/>
        </p:nvSpPr>
        <p:spPr>
          <a:xfrm>
            <a:off x="176872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39" name="Google Shape;939;p79"/>
          <p:cNvSpPr txBox="1"/>
          <p:nvPr/>
        </p:nvSpPr>
        <p:spPr>
          <a:xfrm>
            <a:off x="336055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0" name="Google Shape;940;p79"/>
          <p:cNvSpPr txBox="1"/>
          <p:nvPr/>
        </p:nvSpPr>
        <p:spPr>
          <a:xfrm>
            <a:off x="495237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1" name="Google Shape;941;p79"/>
          <p:cNvSpPr txBox="1"/>
          <p:nvPr/>
        </p:nvSpPr>
        <p:spPr>
          <a:xfrm>
            <a:off x="654420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2" name="Google Shape;942;p79"/>
          <p:cNvSpPr txBox="1"/>
          <p:nvPr/>
        </p:nvSpPr>
        <p:spPr>
          <a:xfrm>
            <a:off x="3281750" y="4257475"/>
            <a:ext cx="25026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a:solidFill>
                  <a:srgbClr val="FFFFFF"/>
                </a:solidFill>
                <a:latin typeface="Roboto"/>
                <a:ea typeface="Roboto"/>
                <a:cs typeface="Roboto"/>
                <a:sym typeface="Roboto"/>
              </a:rPr>
              <a:t>www.desafiolatam.com</a:t>
            </a:r>
            <a:endParaRPr sz="160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2 6">
  <p:cSld name="CUSTOM_1_6">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28" name="Google Shape;28;p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2 7">
  <p:cSld name="CUSTOM_1_7">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31" name="Google Shape;31;p10"/>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pic>
        <p:nvPicPr>
          <p:cNvPr id="8" name="Google Shape;8;p1"/>
          <p:cNvPicPr preferRelativeResize="0"/>
          <p:nvPr/>
        </p:nvPicPr>
        <p:blipFill>
          <a:blip r:embed="rId80">
            <a:alphaModFix/>
          </a:blip>
          <a:stretch>
            <a:fillRect/>
          </a:stretch>
        </p:blipFill>
        <p:spPr>
          <a:xfrm>
            <a:off x="269475" y="4518041"/>
            <a:ext cx="931825" cy="331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0"/>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Desafío - Reconociendo la industria TI</a:t>
            </a:r>
            <a:endParaRPr/>
          </a:p>
        </p:txBody>
      </p:sp>
      <p:sp>
        <p:nvSpPr>
          <p:cNvPr id="948" name="Google Shape;948;p80"/>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p>
            <a:r>
              <a:rPr lang="es-419" dirty="0"/>
              <a:t>Nombre estudiante: FERNANDO CONTRERAS VILLA.</a:t>
            </a:r>
            <a:endParaRPr dirty="0"/>
          </a:p>
          <a:p>
            <a:r>
              <a:rPr lang="es-419" dirty="0"/>
              <a:t>Generación: MARZO 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1.Habilidades, metodologías y mercado laboral</a:t>
            </a:r>
            <a:endParaRPr/>
          </a:p>
        </p:txBody>
      </p:sp>
      <p:sp>
        <p:nvSpPr>
          <p:cNvPr id="954" name="Google Shape;954;p8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Mapa Conceptual</a:t>
            </a:r>
            <a:endParaRPr/>
          </a:p>
        </p:txBody>
      </p:sp>
      <p:pic>
        <p:nvPicPr>
          <p:cNvPr id="2" name="Imagen 1" descr="Diagrama, Texto&#10;&#10;El contenido generado por inteligencia artificial puede ser incorrecto.">
            <a:extLst>
              <a:ext uri="{FF2B5EF4-FFF2-40B4-BE49-F238E27FC236}">
                <a16:creationId xmlns:a16="http://schemas.microsoft.com/office/drawing/2014/main" id="{04E5FEF7-F03C-9F03-A765-88B7EAEE5ADA}"/>
              </a:ext>
            </a:extLst>
          </p:cNvPr>
          <p:cNvPicPr>
            <a:picLocks noChangeAspect="1"/>
          </p:cNvPicPr>
          <p:nvPr/>
        </p:nvPicPr>
        <p:blipFill>
          <a:blip r:embed="rId3"/>
          <a:stretch>
            <a:fillRect/>
          </a:stretch>
        </p:blipFill>
        <p:spPr>
          <a:xfrm>
            <a:off x="1320628" y="795467"/>
            <a:ext cx="5352021" cy="40159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2. Necesidades de la Industria TI</a:t>
            </a:r>
            <a:endParaRPr/>
          </a:p>
        </p:txBody>
      </p:sp>
      <p:sp>
        <p:nvSpPr>
          <p:cNvPr id="960" name="Google Shape;960;p8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Resumen</a:t>
            </a:r>
            <a:endParaRPr/>
          </a:p>
        </p:txBody>
      </p:sp>
      <p:sp>
        <p:nvSpPr>
          <p:cNvPr id="961" name="Google Shape;961;p8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p>
            <a:pPr marL="0" indent="0">
              <a:buNone/>
            </a:pPr>
            <a:r>
              <a:rPr lang="es-ES"/>
              <a:t>Cada uno de los modulos preparan a los estudiantes en el desarrollando </a:t>
            </a:r>
            <a:r>
              <a:rPr lang="es-ES" dirty="0"/>
              <a:t>competencias tecnicas para crear aplicaciones web que resuelvan las necesidades del cliente. Se enfoca en la programacion de software, utilizando </a:t>
            </a:r>
            <a:r>
              <a:rPr lang="es-ES"/>
              <a:t>Python, asi como otras tecnologias para el manejo de base de datos, para con esto, </a:t>
            </a:r>
            <a:r>
              <a:rPr lang="es-ES" dirty="0"/>
              <a:t>responder a las necesidades de la industria. El desarrollo de estas habilidades responden a la demanda de la industria por profesionales capacitados en el desarrollo de software, analisis de datos y gestion de proyectos. Estas areas se han identificado con alta necesidad en el mercado laboral de TI.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3. Conclusiones</a:t>
            </a:r>
            <a:endParaRPr/>
          </a:p>
        </p:txBody>
      </p:sp>
      <p:sp>
        <p:nvSpPr>
          <p:cNvPr id="967" name="Google Shape;967;p83"/>
          <p:cNvSpPr txBox="1">
            <a:spLocks noGrp="1"/>
          </p:cNvSpPr>
          <p:nvPr>
            <p:ph type="body" idx="1"/>
          </p:nvPr>
        </p:nvSpPr>
        <p:spPr>
          <a:xfrm>
            <a:off x="540351" y="1286988"/>
            <a:ext cx="8215496" cy="2119290"/>
          </a:xfrm>
          <a:prstGeom prst="rect">
            <a:avLst/>
          </a:prstGeom>
        </p:spPr>
        <p:txBody>
          <a:bodyPr spcFirstLastPara="1" wrap="square" lIns="91425" tIns="91425" rIns="91425" bIns="91425" anchor="t" anchorCtr="0">
            <a:normAutofit/>
          </a:bodyPr>
          <a:lstStyle/>
          <a:p>
            <a:pPr algn="just">
              <a:lnSpc>
                <a:spcPct val="114999"/>
              </a:lnSpc>
              <a:buNone/>
            </a:pPr>
            <a:r>
              <a:rPr lang="en-US" dirty="0"/>
              <a:t>Existe una creciente demanda de profesionales TI en el mercado laboral tanto en empresas "digitales" como aquellas que buscan digitalizar sus procesos. Es por esto que la industria valora tanto las habilidades técnicas </a:t>
            </a:r>
            <a:r>
              <a:rPr lang="en-US"/>
              <a:t>como las personales o "soft skill" es por esto que la adquisición de </a:t>
            </a:r>
            <a:r>
              <a:rPr lang="en-US" dirty="0"/>
              <a:t>competencias debe estar equilibrada en los dos tipos de habilidades.</a:t>
            </a:r>
            <a:endParaRPr lang="es-ES" dirty="0"/>
          </a:p>
          <a:p>
            <a:pPr lvl="0" algn="just">
              <a:lnSpc>
                <a:spcPct val="114999"/>
              </a:lnSpc>
              <a:spcBef>
                <a:spcPts val="0"/>
              </a:spcBef>
              <a:spcAft>
                <a:spcPts val="0"/>
              </a:spcAft>
              <a:buNone/>
            </a:pPr>
            <a:endParaRPr lang="en-US" dirty="0"/>
          </a:p>
          <a:p>
            <a:pPr marL="0" indent="0">
              <a:lnSpc>
                <a:spcPct val="114999"/>
              </a:lnSpc>
              <a:buNone/>
            </a:pPr>
            <a:endParaRPr lang="es-ES" dirty="0"/>
          </a:p>
        </p:txBody>
      </p:sp>
    </p:spTree>
  </p:cSld>
  <p:clrMapOvr>
    <a:masterClrMapping/>
  </p:clrMapOvr>
</p:sld>
</file>

<file path=ppt/theme/theme1.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4</Slides>
  <Notes>4</Notes>
  <HiddenSlides>0</HiddenSlide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DDA</vt:lpstr>
      <vt:lpstr>Desafío - Reconociendo la industria TI</vt:lpstr>
      <vt:lpstr>1.Habilidades, metodologías y mercado laboral</vt:lpstr>
      <vt:lpstr>2. Necesidades de la Industria TI</vt:lpstr>
      <vt:lpstr>3.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134</cp:revision>
  <dcterms:modified xsi:type="dcterms:W3CDTF">2025-04-02T02:09:02Z</dcterms:modified>
</cp:coreProperties>
</file>