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26278-25E8-43AA-BD54-49D6D1D1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C52390-7EA0-4004-A657-EB564C258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BDD97-757A-4377-B051-67B08597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3048AA-AE25-4B5C-BE5B-D3E14A38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6988-AF76-44EC-8DBA-2E6C6552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7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8B141-FE6E-4AB4-A84F-EE13D6D8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1F241D-8006-4F0D-80BB-0B2F49AE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EBC164-6BEF-447C-B0A6-3973B5D3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A4465-9AE3-425E-AA76-290E3D8E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E2CD0-505B-4684-A891-9F6AD3BF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85FCD-3DA4-42D3-A3C7-2A5FF436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6BC24D-12D5-46AD-8F74-45C9E5485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9248D-C136-45F5-A8F5-45C1D8A4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EA379-4C57-4E24-9F0A-0BBB73E7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26FA1-A78F-48E4-BF68-99A5D3C4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978F4-69C6-4335-B748-61CEA17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A1221-5E48-477F-8A2F-657ECB9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86B1A-0F80-4ED2-8C69-50DE5D05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4D1AE5-49D8-465F-BEA2-CB72A344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08BCF-BAA3-441E-967D-D1C7473C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BB35F-00A0-465F-A1E7-BBFF9063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224377-B27F-4205-AF06-899D9974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F63AF-949F-4838-B676-D9504EED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FB41C-6D40-49EC-9A90-69F297E7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3F5D8-0BEB-4CAD-8CF0-F8C59BE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0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D21FE-3A2A-4170-8120-E8F8996B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4C7DA-9CAA-44DA-B14A-717017D49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52FBCD-8F41-44C5-846B-16145A0F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C5F17-89CB-4150-9615-E0D9CE2B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195920-8F5A-4E2D-BA2B-BB1F3D76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1C8904-1A57-44DC-AD2E-CB4BEC39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74307-C08F-452C-A276-FEE71797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079B1-C4A2-4155-AA9E-F03652BE9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0BA433-80FB-45A2-A166-0C41AE96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68A6FA-9F49-4CB6-A143-FC6E0E3B5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05C986-9B5B-4D98-8423-57D58C09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98A411-1717-4D4E-AF09-763D9C8C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ED611A-8653-45EE-874F-6F62B4D0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7ECEEA-FDFF-4173-819B-DAF552FB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C7229-E9F9-420A-B5BD-A8E5858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F9C61D-2AA7-4B61-BB76-E741AE7F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A586DB-9BA4-4886-BCC5-29E82667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E9F3DB-169A-41B8-AF59-E9687BF5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A553C3-8723-4860-88FA-3A71B105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39CDCFF-E6FB-44E6-93D1-29DF9E1A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CCA772-8424-43B6-9ED3-0AC8638C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0479B-F5BB-4172-9388-2592BF03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797190-3C4B-4047-B833-2E4410A1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7F659A-2D2C-4C9A-BEDF-6B8FA9A08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42869A-41A8-4F4D-B2E3-BE5F81B4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69513-20B4-4472-87B0-BAE0216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1515DE-AFC6-473A-B771-6F1EE286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07F3A-3568-4AE3-A4CA-2CB36421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624CF0-CE9D-4097-8597-014C8AAB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E1739-530D-4F0D-9F9C-F60F6E8B8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772E7-C63B-4CCA-9E28-10BE2498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5725B-AE20-4905-B97A-6473BD92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29BFE2-0AB2-4ADC-93CE-BF17B09C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500F85-EA7A-4744-B4D3-D454340D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87270-A0FE-4795-97C8-FDDAF1E7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501C2B-E418-4398-AFB8-1EC984164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0450-8EE6-48BA-9238-E2F63609260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8752C-EFC1-499C-A907-D0D7E9E74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58F99-06A8-4851-BF4F-CCAB8163A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14BD-9DC5-4DB6-B71C-484FBBD96A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DD373E0-DA22-4375-8A02-CCC0AC43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34444" r="76143" b="6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99F4C1-6198-43AB-A242-06384957F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t="4445" r="81894" b="68750"/>
          <a:stretch/>
        </p:blipFill>
        <p:spPr>
          <a:xfrm>
            <a:off x="190501" y="600075"/>
            <a:ext cx="1438274" cy="173491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22B9B17-B59C-4E5E-B3C2-1A65A925BEDC}"/>
              </a:ext>
            </a:extLst>
          </p:cNvPr>
          <p:cNvSpPr/>
          <p:nvPr/>
        </p:nvSpPr>
        <p:spPr>
          <a:xfrm>
            <a:off x="2209799" y="752475"/>
            <a:ext cx="2962275" cy="1430118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45770DB-F8A3-4C95-B5A0-1AFF5700C1E2}"/>
              </a:ext>
            </a:extLst>
          </p:cNvPr>
          <p:cNvSpPr/>
          <p:nvPr/>
        </p:nvSpPr>
        <p:spPr>
          <a:xfrm>
            <a:off x="2266950" y="800100"/>
            <a:ext cx="2856011" cy="1333500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C0F01B-0413-4A67-BE15-39E186244C11}"/>
              </a:ext>
            </a:extLst>
          </p:cNvPr>
          <p:cNvSpPr/>
          <p:nvPr/>
        </p:nvSpPr>
        <p:spPr>
          <a:xfrm>
            <a:off x="5534771" y="752475"/>
            <a:ext cx="2962275" cy="1430118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1C0D25B-0DE9-4214-8806-3B9ED5989D94}"/>
              </a:ext>
            </a:extLst>
          </p:cNvPr>
          <p:cNvSpPr/>
          <p:nvPr/>
        </p:nvSpPr>
        <p:spPr>
          <a:xfrm>
            <a:off x="5591922" y="800100"/>
            <a:ext cx="2856011" cy="1333500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54B1997-FE97-4324-B72B-FED52E17C705}"/>
              </a:ext>
            </a:extLst>
          </p:cNvPr>
          <p:cNvSpPr/>
          <p:nvPr/>
        </p:nvSpPr>
        <p:spPr>
          <a:xfrm>
            <a:off x="8859743" y="752475"/>
            <a:ext cx="2962275" cy="1430118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1CB57B-5CBB-4581-9590-CBA5E1EE8667}"/>
              </a:ext>
            </a:extLst>
          </p:cNvPr>
          <p:cNvSpPr/>
          <p:nvPr/>
        </p:nvSpPr>
        <p:spPr>
          <a:xfrm>
            <a:off x="8916894" y="800100"/>
            <a:ext cx="2856011" cy="1333500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3E7931CD-7AD5-4F9E-88B6-CAC2BF54863A}"/>
              </a:ext>
            </a:extLst>
          </p:cNvPr>
          <p:cNvSpPr/>
          <p:nvPr/>
        </p:nvSpPr>
        <p:spPr>
          <a:xfrm>
            <a:off x="2209799" y="2287367"/>
            <a:ext cx="9612219" cy="4389657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34AFD658-7CB8-4153-A337-3D050DE0978A}"/>
              </a:ext>
            </a:extLst>
          </p:cNvPr>
          <p:cNvSpPr/>
          <p:nvPr/>
        </p:nvSpPr>
        <p:spPr>
          <a:xfrm>
            <a:off x="2276685" y="2334992"/>
            <a:ext cx="9496220" cy="4294408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DD373E0-DA22-4375-8A02-CCC0AC43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34444" r="76143" b="6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99F4C1-6198-43AB-A242-06384957F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t="4445" r="81894" b="68750"/>
          <a:stretch/>
        </p:blipFill>
        <p:spPr>
          <a:xfrm>
            <a:off x="190501" y="600075"/>
            <a:ext cx="1438274" cy="173491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22B9B17-B59C-4E5E-B3C2-1A65A925BEDC}"/>
              </a:ext>
            </a:extLst>
          </p:cNvPr>
          <p:cNvSpPr/>
          <p:nvPr/>
        </p:nvSpPr>
        <p:spPr>
          <a:xfrm>
            <a:off x="7858126" y="4614862"/>
            <a:ext cx="3429746" cy="1690688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45770DB-F8A3-4C95-B5A0-1AFF5700C1E2}"/>
              </a:ext>
            </a:extLst>
          </p:cNvPr>
          <p:cNvSpPr/>
          <p:nvPr/>
        </p:nvSpPr>
        <p:spPr>
          <a:xfrm>
            <a:off x="7912994" y="4662487"/>
            <a:ext cx="3328416" cy="1609344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C0F01B-0413-4A67-BE15-39E186244C11}"/>
              </a:ext>
            </a:extLst>
          </p:cNvPr>
          <p:cNvSpPr/>
          <p:nvPr/>
        </p:nvSpPr>
        <p:spPr>
          <a:xfrm>
            <a:off x="7858126" y="2543175"/>
            <a:ext cx="3429746" cy="1690688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1C0D25B-0DE9-4214-8806-3B9ED5989D94}"/>
              </a:ext>
            </a:extLst>
          </p:cNvPr>
          <p:cNvSpPr/>
          <p:nvPr/>
        </p:nvSpPr>
        <p:spPr>
          <a:xfrm>
            <a:off x="7912994" y="2590800"/>
            <a:ext cx="3328416" cy="1609344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DD373E0-DA22-4375-8A02-CCC0AC43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34444" r="76143" b="6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E99F4C1-6198-43AB-A242-06384957F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t="4445" r="81894" b="68750"/>
          <a:stretch/>
        </p:blipFill>
        <p:spPr>
          <a:xfrm>
            <a:off x="10636489" y="164100"/>
            <a:ext cx="1222135" cy="1474200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C0F01B-0413-4A67-BE15-39E186244C11}"/>
              </a:ext>
            </a:extLst>
          </p:cNvPr>
          <p:cNvSpPr/>
          <p:nvPr/>
        </p:nvSpPr>
        <p:spPr>
          <a:xfrm>
            <a:off x="190500" y="1741086"/>
            <a:ext cx="5783373" cy="5032922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1C0D25B-0DE9-4214-8806-3B9ED5989D94}"/>
              </a:ext>
            </a:extLst>
          </p:cNvPr>
          <p:cNvSpPr/>
          <p:nvPr/>
        </p:nvSpPr>
        <p:spPr>
          <a:xfrm>
            <a:off x="278998" y="1802400"/>
            <a:ext cx="5660131" cy="4925522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7BCAFA6-0426-48F3-960D-9E930C1BA58B}"/>
              </a:ext>
            </a:extLst>
          </p:cNvPr>
          <p:cNvSpPr/>
          <p:nvPr/>
        </p:nvSpPr>
        <p:spPr>
          <a:xfrm>
            <a:off x="6218127" y="1741086"/>
            <a:ext cx="5783373" cy="5032922"/>
          </a:xfrm>
          <a:prstGeom prst="roundRect">
            <a:avLst>
              <a:gd name="adj" fmla="val 80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F60AA8C-B132-4573-A360-556EFF8AA539}"/>
              </a:ext>
            </a:extLst>
          </p:cNvPr>
          <p:cNvSpPr/>
          <p:nvPr/>
        </p:nvSpPr>
        <p:spPr>
          <a:xfrm>
            <a:off x="6272995" y="1802400"/>
            <a:ext cx="5660131" cy="4925522"/>
          </a:xfrm>
          <a:prstGeom prst="roundRect">
            <a:avLst>
              <a:gd name="adj" fmla="val 80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Sousa Sant'Ana</dc:creator>
  <cp:lastModifiedBy>Felipe Sousa Sant'Ana</cp:lastModifiedBy>
  <cp:revision>1</cp:revision>
  <dcterms:created xsi:type="dcterms:W3CDTF">2022-06-05T15:34:41Z</dcterms:created>
  <dcterms:modified xsi:type="dcterms:W3CDTF">2022-06-05T15:49:22Z</dcterms:modified>
</cp:coreProperties>
</file>