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8F3C9-9EE6-430E-8E4A-2187DB5BF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9FEC31-C2C5-4014-83D3-4D9AA505B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9165D-AB79-4ABB-95AB-96CA5D62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9F3BD-A24D-49C0-B5FB-EEFCF756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D5100-331C-4729-BA16-F4C5CA6D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7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ED5D6-29B7-44BA-9D34-A9A7E9A8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17F7F-BAF4-4FE4-B7C0-95B1BCB28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2176B-733E-4F15-85F6-D950E13F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AEACB-DB71-4DC2-96DA-67D1F2B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43E3B-4872-43B2-BB12-21B32EEB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0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39B39F-854E-47DD-98D3-5D2688505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5A3F9D-068D-4B83-8DD0-0A114C36C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E4D0E-B16A-4F4E-BF37-8EBD7119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DBBC5-ACB6-4E11-BD27-5F41783E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FAEF7-8858-4E0E-AF65-E17F2396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AAC01-5BBF-4465-925B-37C1C881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14F0F-4E8E-49FB-848F-BDC338B0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8329F-8E0A-4890-82BB-2115477C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2411-995F-47BD-87D0-77799DB1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00D67-C84F-4D14-93E5-ADEB85C0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CC18-2702-4EC5-B140-163D088F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D16EC-066C-4AB9-9E18-707D8E3E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ED382-6513-41D2-8723-CB659948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F88C-C160-4E70-9DD3-10A987A4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45F4F-B618-4E8A-9199-966BFA3E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FC0C3-E47D-44E4-9CB0-97CC05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7A76C-3E98-4E37-B856-636570FB9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C3541-9C89-4E21-9265-48FDFEDC3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C128F-1024-4BC5-885A-280C67CD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2B52D-2EEC-4EA8-ABA8-9A5D8F71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D8420-3D8E-435F-A8B9-5F1BCC42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F48FD-6799-462E-88DE-7871FD47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FB1BD-0D13-4128-AC49-B72909E8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41506-4D7B-4EAC-B2FD-978A6F52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729156-1FEF-4E04-AF67-F1DF07F18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736EC2-AB77-4DF7-B42C-597AA2EE6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70C301-81BF-451D-9E18-4A53BF99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A3C31-94EC-4FDA-A685-96ABC483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327992-FC9A-4F08-A5B8-2C437AEC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67639-F17F-47F6-BEEC-06D83D40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832A0A-0694-4449-A926-BDA4D7AD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0D8060-CB66-4CDD-86E7-2AAB0E4A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9EFC69-6F14-4319-8681-3A389B21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2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E20D23-FBE7-47C1-874E-E8AAE9F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3BB62-3B8E-4B30-9151-C386D7BD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E998F6-8FA0-4939-8FEE-03FE98EE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8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EB2D-131F-4FA9-AA58-5EB2EF43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74236-4852-4817-8686-3FC9629D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54EC7-51D6-4D81-891A-6E6D6D240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578A0-4101-4E2F-8CE4-3086CBFD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B0FE9-0CF5-4FEF-9FDE-64DF64C1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CCAAF-56DF-4B60-9E47-CB5B3EF2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5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0D2B2-8215-49D7-9527-1D1B04BC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47BE74-5660-4676-97E6-970086D4B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5110D-E071-47A5-BE75-9A46FBB0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DB403-4CA2-4B65-872A-CFC6017D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240C5-E2CC-4077-9EBA-CDC9BDA6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63D06-B5ED-4A3C-BA42-79381BBD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E70C2A-24B7-4491-BD0B-B44846E6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4CC76-0FD1-4516-8064-05B5D6B1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5B71F-C303-49E5-979C-A3D6B7F8E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B25B-B652-427D-B0AA-7DCF54CC3E40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2CAB6-65F4-472C-B0BD-D5990BA37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A3E9B-6813-4EBE-B1D7-80D22A4AB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5101-3EA6-485D-9EE4-41DF117C8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1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不完整圆 12">
            <a:extLst>
              <a:ext uri="{FF2B5EF4-FFF2-40B4-BE49-F238E27FC236}">
                <a16:creationId xmlns:a16="http://schemas.microsoft.com/office/drawing/2014/main" id="{E11EDB5C-BF66-433A-9018-A043CB38ECF3}"/>
              </a:ext>
            </a:extLst>
          </p:cNvPr>
          <p:cNvSpPr/>
          <p:nvPr/>
        </p:nvSpPr>
        <p:spPr>
          <a:xfrm rot="9000000">
            <a:off x="3396000" y="729000"/>
            <a:ext cx="5400000" cy="5400000"/>
          </a:xfrm>
          <a:prstGeom prst="pie">
            <a:avLst>
              <a:gd name="adj1" fmla="val 9005362"/>
              <a:gd name="adj2" fmla="val 16200000"/>
            </a:avLst>
          </a:prstGeom>
          <a:solidFill>
            <a:schemeClr val="accent5">
              <a:alpha val="47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02447724-EE3D-4A32-8593-148577E2F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18" y="2976044"/>
            <a:ext cx="1811826" cy="9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0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付道成</dc:creator>
  <cp:lastModifiedBy>付道成</cp:lastModifiedBy>
  <cp:revision>6</cp:revision>
  <dcterms:created xsi:type="dcterms:W3CDTF">2022-04-28T08:09:10Z</dcterms:created>
  <dcterms:modified xsi:type="dcterms:W3CDTF">2022-04-29T06:13:51Z</dcterms:modified>
</cp:coreProperties>
</file>