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635" cy="93599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9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2815" y="1279525"/>
            <a:ext cx="45000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05647"/>
            <a:ext cx="9145325" cy="298493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221" y="4916247"/>
            <a:ext cx="9145325" cy="22598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9035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752774"/>
            <a:ext cx="10517123" cy="75871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94" y="2491707"/>
            <a:ext cx="10517123" cy="5938930"/>
          </a:xfrm>
        </p:spPr>
        <p:txBody>
          <a:bodyPr>
            <a:normAutofit/>
          </a:bodyPr>
          <a:lstStyle>
            <a:lvl1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5119717"/>
            <a:ext cx="7322611" cy="1107382"/>
          </a:xfrm>
        </p:spPr>
        <p:txBody>
          <a:bodyPr anchor="b">
            <a:normAutofit/>
          </a:bodyPr>
          <a:lstStyle>
            <a:lvl1pPr>
              <a:defRPr sz="5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6292003"/>
            <a:ext cx="7322611" cy="8838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94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567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98341"/>
            <a:ext cx="10517123" cy="1809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2381612"/>
            <a:ext cx="5158534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3569918"/>
            <a:ext cx="5158534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2381612"/>
            <a:ext cx="5183939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3569918"/>
            <a:ext cx="5183939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775478"/>
            <a:ext cx="10517123" cy="1809196"/>
          </a:xfrm>
        </p:spPr>
        <p:txBody>
          <a:bodyPr>
            <a:normAutofit/>
          </a:bodyPr>
          <a:lstStyle>
            <a:lvl1pPr algn="ctr">
              <a:defRPr sz="6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841" y="173336"/>
            <a:ext cx="4165803" cy="2184035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751" y="1045959"/>
            <a:ext cx="5818218" cy="6953162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9435" indent="0">
              <a:buNone/>
              <a:defRPr sz="2665"/>
            </a:lvl4pPr>
            <a:lvl5pPr marL="2439035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921" y="2808045"/>
            <a:ext cx="4165803" cy="52022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9435" indent="0">
              <a:buNone/>
              <a:defRPr sz="1330"/>
            </a:lvl4pPr>
            <a:lvl5pPr marL="2439035" indent="0">
              <a:buNone/>
              <a:defRPr sz="1330"/>
            </a:lvl5pPr>
            <a:lvl6pPr marL="3048000" indent="0">
              <a:buNone/>
              <a:defRPr sz="1330"/>
            </a:lvl6pPr>
            <a:lvl7pPr marL="3657600" indent="0">
              <a:buNone/>
              <a:defRPr sz="1330"/>
            </a:lvl7pPr>
            <a:lvl8pPr marL="4267835" indent="0">
              <a:buNone/>
              <a:defRPr sz="1330"/>
            </a:lvl8pPr>
            <a:lvl9pPr marL="4877435" indent="0">
              <a:buNone/>
              <a:defRPr sz="133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5907" y="498341"/>
            <a:ext cx="1529538" cy="7932295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498341"/>
            <a:ext cx="8881244" cy="79322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498341"/>
            <a:ext cx="10517123" cy="180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2491707"/>
            <a:ext cx="10517123" cy="593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8675473"/>
            <a:ext cx="4115396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arouter-2009"/>
          <p:cNvPicPr>
            <a:picLocks noChangeAspect="1"/>
          </p:cNvPicPr>
          <p:nvPr/>
        </p:nvPicPr>
        <p:blipFill>
          <a:blip r:embed="rId1"/>
          <a:srcRect l="18027" t="9862" r="18085" b="7056"/>
          <a:stretch>
            <a:fillRect/>
          </a:stretch>
        </p:blipFill>
        <p:spPr>
          <a:xfrm>
            <a:off x="240676" y="124625"/>
            <a:ext cx="5660653" cy="4178494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pic>
        <p:nvPicPr>
          <p:cNvPr id="7" name="图片 6" descr="duarouter-4029"/>
          <p:cNvPicPr>
            <a:picLocks noChangeAspect="1"/>
          </p:cNvPicPr>
          <p:nvPr/>
        </p:nvPicPr>
        <p:blipFill>
          <a:blip r:embed="rId2"/>
          <a:srcRect l="17890" t="9983" r="18088" b="6625"/>
          <a:stretch>
            <a:fillRect/>
          </a:stretch>
        </p:blipFill>
        <p:spPr>
          <a:xfrm>
            <a:off x="6015632" y="117639"/>
            <a:ext cx="5671448" cy="4193099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42820" y="431101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2000</a:t>
            </a:r>
            <a:endParaRPr lang="en-US" altLang="zh-CN"/>
          </a:p>
        </p:txBody>
      </p:sp>
      <p:pic>
        <p:nvPicPr>
          <p:cNvPr id="10" name="图片 9" descr="duarouter-6019"/>
          <p:cNvPicPr>
            <a:picLocks noChangeAspect="1"/>
          </p:cNvPicPr>
          <p:nvPr/>
        </p:nvPicPr>
        <p:blipFill>
          <a:blip r:embed="rId3"/>
          <a:srcRect l="18025" t="9653" r="18088" b="6955"/>
          <a:stretch>
            <a:fillRect/>
          </a:stretch>
        </p:blipFill>
        <p:spPr>
          <a:xfrm>
            <a:off x="241311" y="4780656"/>
            <a:ext cx="5660653" cy="419373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242820" y="8991600"/>
            <a:ext cx="165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113395" y="8974455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8000</a:t>
            </a:r>
            <a:endParaRPr lang="en-US" altLang="zh-CN"/>
          </a:p>
        </p:txBody>
      </p:sp>
      <p:pic>
        <p:nvPicPr>
          <p:cNvPr id="13" name="图片 12" descr="duarouter-8030"/>
          <p:cNvPicPr>
            <a:picLocks noChangeAspect="1"/>
          </p:cNvPicPr>
          <p:nvPr/>
        </p:nvPicPr>
        <p:blipFill>
          <a:blip r:embed="rId4"/>
          <a:srcRect l="18015" t="9800" r="18015" b="7001"/>
          <a:stretch>
            <a:fillRect/>
          </a:stretch>
        </p:blipFill>
        <p:spPr>
          <a:xfrm>
            <a:off x="6022975" y="4786630"/>
            <a:ext cx="5672455" cy="41878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8113395" y="431101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4000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TFMGPP-2010"/>
          <p:cNvPicPr>
            <a:picLocks noChangeAspect="1"/>
          </p:cNvPicPr>
          <p:nvPr/>
        </p:nvPicPr>
        <p:blipFill>
          <a:blip r:embed="rId1"/>
          <a:srcRect l="18077" t="9571" r="18082" b="6882"/>
          <a:stretch>
            <a:fillRect/>
          </a:stretch>
        </p:blipFill>
        <p:spPr>
          <a:xfrm>
            <a:off x="305435" y="173355"/>
            <a:ext cx="5541645" cy="411670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15900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2000</a:t>
            </a:r>
            <a:endParaRPr lang="en-US" altLang="zh-CN"/>
          </a:p>
        </p:txBody>
      </p:sp>
      <p:pic>
        <p:nvPicPr>
          <p:cNvPr id="5" name="图片 4" descr="TTFMGPP-4019"/>
          <p:cNvPicPr>
            <a:picLocks noChangeAspect="1"/>
          </p:cNvPicPr>
          <p:nvPr/>
        </p:nvPicPr>
        <p:blipFill>
          <a:blip r:embed="rId2"/>
          <a:srcRect l="17947" t="9800" r="17879" b="6882"/>
          <a:stretch>
            <a:fillRect/>
          </a:stretch>
        </p:blipFill>
        <p:spPr>
          <a:xfrm>
            <a:off x="6042025" y="174625"/>
            <a:ext cx="5574030" cy="410781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81685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4000</a:t>
            </a:r>
            <a:endParaRPr lang="en-US" altLang="zh-CN"/>
          </a:p>
        </p:txBody>
      </p:sp>
      <p:pic>
        <p:nvPicPr>
          <p:cNvPr id="7" name="图片 6" descr="TTFMGPP-6085"/>
          <p:cNvPicPr>
            <a:picLocks noChangeAspect="1"/>
          </p:cNvPicPr>
          <p:nvPr/>
        </p:nvPicPr>
        <p:blipFill>
          <a:blip r:embed="rId3"/>
          <a:srcRect l="17942" t="9571" r="17879" b="6763"/>
          <a:stretch>
            <a:fillRect/>
          </a:stretch>
        </p:blipFill>
        <p:spPr>
          <a:xfrm>
            <a:off x="290195" y="4749165"/>
            <a:ext cx="5572760" cy="41243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59000" y="889317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6000</a:t>
            </a:r>
            <a:endParaRPr lang="en-US" altLang="zh-CN"/>
          </a:p>
        </p:txBody>
      </p:sp>
      <p:pic>
        <p:nvPicPr>
          <p:cNvPr id="10" name="图片 9" descr="TTFMGPP-8016"/>
          <p:cNvPicPr>
            <a:picLocks noChangeAspect="1"/>
          </p:cNvPicPr>
          <p:nvPr/>
        </p:nvPicPr>
        <p:blipFill>
          <a:blip r:embed="rId4"/>
          <a:srcRect l="18082" t="9690" r="18015" b="7001"/>
          <a:stretch>
            <a:fillRect/>
          </a:stretch>
        </p:blipFill>
        <p:spPr>
          <a:xfrm>
            <a:off x="6042025" y="4749165"/>
            <a:ext cx="5574030" cy="41243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817485" y="887349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8000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325120" y="9008110"/>
            <a:ext cx="8634095" cy="7620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25120" y="351155"/>
            <a:ext cx="0" cy="865695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2260" y="1810385"/>
            <a:ext cx="7212330" cy="720534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10015" y="882777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73645" y="175768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03225" y="351155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0" name="平行四边形 9"/>
          <p:cNvSpPr/>
          <p:nvPr/>
        </p:nvSpPr>
        <p:spPr>
          <a:xfrm rot="18960000">
            <a:off x="-13716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605" y="608965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8960000">
            <a:off x="4519295" y="547306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28015" y="60896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27225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410200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26745" y="763397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25955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402580" y="59601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02580" y="609727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410200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0200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平行四边形 24"/>
          <p:cNvSpPr/>
          <p:nvPr/>
        </p:nvSpPr>
        <p:spPr>
          <a:xfrm rot="18960000">
            <a:off x="3352165" y="692277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119880" y="608203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19880" y="76263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/>
          <p:nvPr/>
        </p:nvSpPr>
        <p:spPr>
          <a:xfrm rot="18960000">
            <a:off x="1054735" y="546544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924685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31035" y="595249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63315" y="442341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659505" y="44234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68395" y="59601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36130" y="4431030"/>
            <a:ext cx="2819400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120890" y="4415790"/>
            <a:ext cx="28289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39940" y="5967730"/>
            <a:ext cx="2794635" cy="698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/>
          <p:cNvSpPr/>
          <p:nvPr/>
        </p:nvSpPr>
        <p:spPr>
          <a:xfrm rot="18960000">
            <a:off x="6258560" y="3783330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33590" y="275717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53910" y="4300855"/>
            <a:ext cx="1711960" cy="165163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36905" y="6081395"/>
            <a:ext cx="1299210" cy="2773680"/>
          </a:xfrm>
          <a:prstGeom prst="line">
            <a:avLst/>
          </a:prstGeom>
          <a:ln w="25400">
            <a:solidFill>
              <a:srgbClr val="FF8D4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 rot="18960000">
            <a:off x="9182100" y="4046855"/>
            <a:ext cx="2780030" cy="111125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9934575" y="3246755"/>
            <a:ext cx="1229995" cy="118427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9934575" y="4752340"/>
            <a:ext cx="1237615" cy="122999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 rot="18960000">
            <a:off x="-12192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DejaVu Math TeX Gyre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fudaocheng</cp:lastModifiedBy>
  <cp:revision>12</cp:revision>
  <dcterms:created xsi:type="dcterms:W3CDTF">2022-08-18T01:07:24Z</dcterms:created>
  <dcterms:modified xsi:type="dcterms:W3CDTF">2022-08-18T01:07:24Z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