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2402463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4660"/>
  </p:normalViewPr>
  <p:slideViewPr>
    <p:cSldViewPr snapToGrid="0">
      <p:cViewPr varScale="1">
        <p:scale>
          <a:sx n="24" d="100"/>
          <a:sy n="24" d="100"/>
        </p:scale>
        <p:origin x="9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185" y="3535184"/>
            <a:ext cx="27542094" cy="7520387"/>
          </a:xfrm>
        </p:spPr>
        <p:txBody>
          <a:bodyPr anchor="b"/>
          <a:lstStyle>
            <a:lvl1pPr algn="ctr">
              <a:defRPr sz="188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308" y="11345586"/>
            <a:ext cx="24301847" cy="5215267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089" indent="0" algn="ctr">
              <a:buNone/>
              <a:defRPr sz="6300"/>
            </a:lvl2pPr>
            <a:lvl3pPr marL="2880177" indent="0" algn="ctr">
              <a:buNone/>
              <a:defRPr sz="5670"/>
            </a:lvl3pPr>
            <a:lvl4pPr marL="4320266" indent="0" algn="ctr">
              <a:buNone/>
              <a:defRPr sz="5040"/>
            </a:lvl4pPr>
            <a:lvl5pPr marL="5760354" indent="0" algn="ctr">
              <a:buNone/>
              <a:defRPr sz="5040"/>
            </a:lvl5pPr>
            <a:lvl6pPr marL="7200443" indent="0" algn="ctr">
              <a:buNone/>
              <a:defRPr sz="5040"/>
            </a:lvl6pPr>
            <a:lvl7pPr marL="8640531" indent="0" algn="ctr">
              <a:buNone/>
              <a:defRPr sz="5040"/>
            </a:lvl7pPr>
            <a:lvl8pPr marL="10080620" indent="0" algn="ctr">
              <a:buNone/>
              <a:defRPr sz="5040"/>
            </a:lvl8pPr>
            <a:lvl9pPr marL="11520708" indent="0" algn="ctr">
              <a:buNone/>
              <a:defRPr sz="50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7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7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8014" y="1150059"/>
            <a:ext cx="6986781" cy="183059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671" y="1150059"/>
            <a:ext cx="20555312" cy="183059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2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795" y="5385284"/>
            <a:ext cx="27947124" cy="8985461"/>
          </a:xfrm>
        </p:spPr>
        <p:txBody>
          <a:bodyPr anchor="b"/>
          <a:lstStyle>
            <a:lvl1pPr>
              <a:defRPr sz="188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795" y="14455751"/>
            <a:ext cx="27947124" cy="4725242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/>
                </a:solidFill>
              </a:defRPr>
            </a:lvl1pPr>
            <a:lvl2pPr marL="144008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17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26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35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4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53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6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70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669" y="5750296"/>
            <a:ext cx="13771047" cy="137057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3747" y="5750296"/>
            <a:ext cx="13771047" cy="137057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5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890" y="1150064"/>
            <a:ext cx="27947124" cy="41752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894" y="5295274"/>
            <a:ext cx="13707758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894" y="7890406"/>
            <a:ext cx="13707758" cy="11605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3749" y="5295274"/>
            <a:ext cx="13775267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3749" y="7890406"/>
            <a:ext cx="13775267" cy="11605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9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8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890" y="1440074"/>
            <a:ext cx="10450638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267" y="3110165"/>
            <a:ext cx="16403747" cy="15350791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890" y="6480334"/>
            <a:ext cx="10450638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890" y="1440074"/>
            <a:ext cx="10450638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267" y="3110165"/>
            <a:ext cx="16403747" cy="15350791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89" indent="0">
              <a:buNone/>
              <a:defRPr sz="8819"/>
            </a:lvl2pPr>
            <a:lvl3pPr marL="2880177" indent="0">
              <a:buNone/>
              <a:defRPr sz="7560"/>
            </a:lvl3pPr>
            <a:lvl4pPr marL="4320266" indent="0">
              <a:buNone/>
              <a:defRPr sz="6300"/>
            </a:lvl4pPr>
            <a:lvl5pPr marL="5760354" indent="0">
              <a:buNone/>
              <a:defRPr sz="6300"/>
            </a:lvl5pPr>
            <a:lvl6pPr marL="7200443" indent="0">
              <a:buNone/>
              <a:defRPr sz="6300"/>
            </a:lvl6pPr>
            <a:lvl7pPr marL="8640531" indent="0">
              <a:buNone/>
              <a:defRPr sz="6300"/>
            </a:lvl7pPr>
            <a:lvl8pPr marL="10080620" indent="0">
              <a:buNone/>
              <a:defRPr sz="6300"/>
            </a:lvl8pPr>
            <a:lvl9pPr marL="11520708" indent="0">
              <a:buNone/>
              <a:defRPr sz="63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890" y="6480334"/>
            <a:ext cx="10450638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1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670" y="1150064"/>
            <a:ext cx="27947124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670" y="5750296"/>
            <a:ext cx="27947124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669" y="20021036"/>
            <a:ext cx="7290554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4A94-6050-4311-B03D-E5572E7719CA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316" y="20021036"/>
            <a:ext cx="10935831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4240" y="20021036"/>
            <a:ext cx="7290554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B4EA-B259-42F1-B07E-91EFD4008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8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177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44" indent="-720044" algn="l" defTabSz="2880177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133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221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10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399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487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0576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664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753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89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177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266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354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443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0531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0620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0708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96B73D8-83F1-19B5-C91A-79F8C2F9A77B}"/>
              </a:ext>
            </a:extLst>
          </p:cNvPr>
          <p:cNvGrpSpPr/>
          <p:nvPr/>
        </p:nvGrpSpPr>
        <p:grpSpPr>
          <a:xfrm>
            <a:off x="1909827" y="1735680"/>
            <a:ext cx="27650247" cy="17115572"/>
            <a:chOff x="968531" y="1731523"/>
            <a:chExt cx="27650247" cy="17115572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01C51BF3-3749-31B1-2AF1-8F667D96D128}"/>
                </a:ext>
              </a:extLst>
            </p:cNvPr>
            <p:cNvGrpSpPr/>
            <p:nvPr/>
          </p:nvGrpSpPr>
          <p:grpSpPr>
            <a:xfrm>
              <a:off x="2700490" y="2340087"/>
              <a:ext cx="17448468" cy="3744015"/>
              <a:chOff x="782320" y="4801182"/>
              <a:chExt cx="17448468" cy="3744015"/>
            </a:xfrm>
          </p:grpSpPr>
          <p:grpSp>
            <p:nvGrpSpPr>
              <p:cNvPr id="193" name="Group 208">
                <a:extLst>
                  <a:ext uri="{FF2B5EF4-FFF2-40B4-BE49-F238E27FC236}">
                    <a16:creationId xmlns:a16="http://schemas.microsoft.com/office/drawing/2014/main" id="{86E6FDF5-0F44-0CA6-FDFB-1F7E80EC9366}"/>
                  </a:ext>
                </a:extLst>
              </p:cNvPr>
              <p:cNvGrpSpPr/>
              <p:nvPr/>
            </p:nvGrpSpPr>
            <p:grpSpPr>
              <a:xfrm>
                <a:off x="782320" y="4813935"/>
                <a:ext cx="13640435" cy="2960370"/>
                <a:chOff x="6869" y="4219"/>
                <a:chExt cx="21481" cy="4662"/>
              </a:xfrm>
            </p:grpSpPr>
            <p:sp>
              <p:nvSpPr>
                <p:cNvPr id="210" name="Parallelogram 3">
                  <a:extLst>
                    <a:ext uri="{FF2B5EF4-FFF2-40B4-BE49-F238E27FC236}">
                      <a16:creationId xmlns:a16="http://schemas.microsoft.com/office/drawing/2014/main" id="{41F1C0FB-16EE-F5C3-AD8D-CEBB68016E22}"/>
                    </a:ext>
                  </a:extLst>
                </p:cNvPr>
                <p:cNvSpPr/>
                <p:nvPr/>
              </p:nvSpPr>
              <p:spPr>
                <a:xfrm rot="20760000">
                  <a:off x="6869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1" name="Straight Connector 4">
                  <a:extLst>
                    <a:ext uri="{FF2B5EF4-FFF2-40B4-BE49-F238E27FC236}">
                      <a16:creationId xmlns:a16="http://schemas.microsoft.com/office/drawing/2014/main" id="{B82FC774-11AF-30E4-CA2E-803765AEFAB9}"/>
                    </a:ext>
                  </a:extLst>
                </p:cNvPr>
                <p:cNvCxnSpPr/>
                <p:nvPr/>
              </p:nvCxnSpPr>
              <p:spPr>
                <a:xfrm>
                  <a:off x="8000" y="5062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16">
                  <a:extLst>
                    <a:ext uri="{FF2B5EF4-FFF2-40B4-BE49-F238E27FC236}">
                      <a16:creationId xmlns:a16="http://schemas.microsoft.com/office/drawing/2014/main" id="{FAD6D013-29CB-449B-D2CD-8C5D123FC6A2}"/>
                    </a:ext>
                  </a:extLst>
                </p:cNvPr>
                <p:cNvCxnSpPr/>
                <p:nvPr/>
              </p:nvCxnSpPr>
              <p:spPr>
                <a:xfrm flipH="1">
                  <a:off x="8754" y="4799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17">
                  <a:extLst>
                    <a:ext uri="{FF2B5EF4-FFF2-40B4-BE49-F238E27FC236}">
                      <a16:creationId xmlns:a16="http://schemas.microsoft.com/office/drawing/2014/main" id="{F0B85D48-1EA7-8F77-82E0-06BA41F4D2D0}"/>
                    </a:ext>
                  </a:extLst>
                </p:cNvPr>
                <p:cNvCxnSpPr/>
                <p:nvPr/>
              </p:nvCxnSpPr>
              <p:spPr>
                <a:xfrm>
                  <a:off x="9679" y="4787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18">
                  <a:extLst>
                    <a:ext uri="{FF2B5EF4-FFF2-40B4-BE49-F238E27FC236}">
                      <a16:creationId xmlns:a16="http://schemas.microsoft.com/office/drawing/2014/main" id="{FB03A198-CC87-7E76-72FD-FF9ADE6D8AE3}"/>
                    </a:ext>
                  </a:extLst>
                </p:cNvPr>
                <p:cNvCxnSpPr/>
                <p:nvPr/>
              </p:nvCxnSpPr>
              <p:spPr>
                <a:xfrm>
                  <a:off x="8754" y="6171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0">
                  <a:extLst>
                    <a:ext uri="{FF2B5EF4-FFF2-40B4-BE49-F238E27FC236}">
                      <a16:creationId xmlns:a16="http://schemas.microsoft.com/office/drawing/2014/main" id="{A7C5CAF4-4568-94E8-91FC-723873399DC2}"/>
                    </a:ext>
                  </a:extLst>
                </p:cNvPr>
                <p:cNvCxnSpPr/>
                <p:nvPr/>
              </p:nvCxnSpPr>
              <p:spPr>
                <a:xfrm flipH="1">
                  <a:off x="9679" y="4331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">
                  <a:extLst>
                    <a:ext uri="{FF2B5EF4-FFF2-40B4-BE49-F238E27FC236}">
                      <a16:creationId xmlns:a16="http://schemas.microsoft.com/office/drawing/2014/main" id="{5A4603BA-A66A-0E5D-CE68-332F6D5D4030}"/>
                    </a:ext>
                  </a:extLst>
                </p:cNvPr>
                <p:cNvCxnSpPr/>
                <p:nvPr/>
              </p:nvCxnSpPr>
              <p:spPr>
                <a:xfrm flipH="1">
                  <a:off x="9834" y="5462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2">
                  <a:extLst>
                    <a:ext uri="{FF2B5EF4-FFF2-40B4-BE49-F238E27FC236}">
                      <a16:creationId xmlns:a16="http://schemas.microsoft.com/office/drawing/2014/main" id="{2648ABAB-E339-6009-BF39-33104AEF8E7A}"/>
                    </a:ext>
                  </a:extLst>
                </p:cNvPr>
                <p:cNvCxnSpPr/>
                <p:nvPr/>
              </p:nvCxnSpPr>
              <p:spPr>
                <a:xfrm flipH="1">
                  <a:off x="8011" y="618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3">
                  <a:extLst>
                    <a:ext uri="{FF2B5EF4-FFF2-40B4-BE49-F238E27FC236}">
                      <a16:creationId xmlns:a16="http://schemas.microsoft.com/office/drawing/2014/main" id="{4744DE8A-FA97-156F-D65D-16059609DB45}"/>
                    </a:ext>
                  </a:extLst>
                </p:cNvPr>
                <p:cNvCxnSpPr/>
                <p:nvPr/>
              </p:nvCxnSpPr>
              <p:spPr>
                <a:xfrm flipH="1">
                  <a:off x="9096" y="671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4">
                  <a:extLst>
                    <a:ext uri="{FF2B5EF4-FFF2-40B4-BE49-F238E27FC236}">
                      <a16:creationId xmlns:a16="http://schemas.microsoft.com/office/drawing/2014/main" id="{E0B76C73-27D7-C6DF-48CF-6CBE2D88CE31}"/>
                    </a:ext>
                  </a:extLst>
                </p:cNvPr>
                <p:cNvCxnSpPr/>
                <p:nvPr/>
              </p:nvCxnSpPr>
              <p:spPr>
                <a:xfrm flipH="1">
                  <a:off x="9096" y="7404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5">
                  <a:extLst>
                    <a:ext uri="{FF2B5EF4-FFF2-40B4-BE49-F238E27FC236}">
                      <a16:creationId xmlns:a16="http://schemas.microsoft.com/office/drawing/2014/main" id="{145DDE76-A3F6-06D6-C640-C75E730B64DE}"/>
                    </a:ext>
                  </a:extLst>
                </p:cNvPr>
                <p:cNvCxnSpPr/>
                <p:nvPr/>
              </p:nvCxnSpPr>
              <p:spPr>
                <a:xfrm flipH="1">
                  <a:off x="8251" y="8090"/>
                  <a:ext cx="846" cy="72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6">
                  <a:extLst>
                    <a:ext uri="{FF2B5EF4-FFF2-40B4-BE49-F238E27FC236}">
                      <a16:creationId xmlns:a16="http://schemas.microsoft.com/office/drawing/2014/main" id="{2F03A6E2-6298-A9E2-17C5-5F2BF93C0D0B}"/>
                    </a:ext>
                  </a:extLst>
                </p:cNvPr>
                <p:cNvCxnSpPr/>
                <p:nvPr/>
              </p:nvCxnSpPr>
              <p:spPr>
                <a:xfrm flipH="1" flipV="1">
                  <a:off x="8011" y="7553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22" name="Picture 27" descr="car">
                  <a:extLst>
                    <a:ext uri="{FF2B5EF4-FFF2-40B4-BE49-F238E27FC236}">
                      <a16:creationId xmlns:a16="http://schemas.microsoft.com/office/drawing/2014/main" id="{C12DF3CD-3BFA-5C71-A8C8-36751E6596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84" y="806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23" name="Straight Connector 30">
                  <a:extLst>
                    <a:ext uri="{FF2B5EF4-FFF2-40B4-BE49-F238E27FC236}">
                      <a16:creationId xmlns:a16="http://schemas.microsoft.com/office/drawing/2014/main" id="{77D1EB22-34E2-0DE7-7089-E99CEBDDF02A}"/>
                    </a:ext>
                  </a:extLst>
                </p:cNvPr>
                <p:cNvCxnSpPr/>
                <p:nvPr/>
              </p:nvCxnSpPr>
              <p:spPr>
                <a:xfrm>
                  <a:off x="12037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31">
                  <a:extLst>
                    <a:ext uri="{FF2B5EF4-FFF2-40B4-BE49-F238E27FC236}">
                      <a16:creationId xmlns:a16="http://schemas.microsoft.com/office/drawing/2014/main" id="{DF9AC0C3-C1F4-5773-2671-B394D270A490}"/>
                    </a:ext>
                  </a:extLst>
                </p:cNvPr>
                <p:cNvCxnSpPr/>
                <p:nvPr/>
              </p:nvCxnSpPr>
              <p:spPr>
                <a:xfrm flipH="1">
                  <a:off x="12791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32">
                  <a:extLst>
                    <a:ext uri="{FF2B5EF4-FFF2-40B4-BE49-F238E27FC236}">
                      <a16:creationId xmlns:a16="http://schemas.microsoft.com/office/drawing/2014/main" id="{D156D040-9AF0-BB02-0167-991C178AC914}"/>
                    </a:ext>
                  </a:extLst>
                </p:cNvPr>
                <p:cNvCxnSpPr/>
                <p:nvPr/>
              </p:nvCxnSpPr>
              <p:spPr>
                <a:xfrm>
                  <a:off x="13716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33">
                  <a:extLst>
                    <a:ext uri="{FF2B5EF4-FFF2-40B4-BE49-F238E27FC236}">
                      <a16:creationId xmlns:a16="http://schemas.microsoft.com/office/drawing/2014/main" id="{9B8D0F20-DF60-03AD-305B-D6E64CB58A4E}"/>
                    </a:ext>
                  </a:extLst>
                </p:cNvPr>
                <p:cNvCxnSpPr/>
                <p:nvPr/>
              </p:nvCxnSpPr>
              <p:spPr>
                <a:xfrm>
                  <a:off x="12791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34">
                  <a:extLst>
                    <a:ext uri="{FF2B5EF4-FFF2-40B4-BE49-F238E27FC236}">
                      <a16:creationId xmlns:a16="http://schemas.microsoft.com/office/drawing/2014/main" id="{8BE2058E-C739-98A1-FB0D-70A3BFA59B86}"/>
                    </a:ext>
                  </a:extLst>
                </p:cNvPr>
                <p:cNvCxnSpPr/>
                <p:nvPr/>
              </p:nvCxnSpPr>
              <p:spPr>
                <a:xfrm flipH="1">
                  <a:off x="13716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35">
                  <a:extLst>
                    <a:ext uri="{FF2B5EF4-FFF2-40B4-BE49-F238E27FC236}">
                      <a16:creationId xmlns:a16="http://schemas.microsoft.com/office/drawing/2014/main" id="{43E62EE0-1EC7-13C9-5332-87EAF7A950D4}"/>
                    </a:ext>
                  </a:extLst>
                </p:cNvPr>
                <p:cNvCxnSpPr/>
                <p:nvPr/>
              </p:nvCxnSpPr>
              <p:spPr>
                <a:xfrm flipH="1">
                  <a:off x="13871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36">
                  <a:extLst>
                    <a:ext uri="{FF2B5EF4-FFF2-40B4-BE49-F238E27FC236}">
                      <a16:creationId xmlns:a16="http://schemas.microsoft.com/office/drawing/2014/main" id="{EBF0C3A6-D718-3456-DA0F-3D0F3614157F}"/>
                    </a:ext>
                  </a:extLst>
                </p:cNvPr>
                <p:cNvCxnSpPr/>
                <p:nvPr/>
              </p:nvCxnSpPr>
              <p:spPr>
                <a:xfrm flipH="1">
                  <a:off x="12048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38">
                  <a:extLst>
                    <a:ext uri="{FF2B5EF4-FFF2-40B4-BE49-F238E27FC236}">
                      <a16:creationId xmlns:a16="http://schemas.microsoft.com/office/drawing/2014/main" id="{743B35F5-FE57-7D2F-6C6C-EA318E0BC575}"/>
                    </a:ext>
                  </a:extLst>
                </p:cNvPr>
                <p:cNvCxnSpPr/>
                <p:nvPr/>
              </p:nvCxnSpPr>
              <p:spPr>
                <a:xfrm flipH="1">
                  <a:off x="13133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39">
                  <a:extLst>
                    <a:ext uri="{FF2B5EF4-FFF2-40B4-BE49-F238E27FC236}">
                      <a16:creationId xmlns:a16="http://schemas.microsoft.com/office/drawing/2014/main" id="{6462665C-08B4-D239-6A47-53CC29D31C96}"/>
                    </a:ext>
                  </a:extLst>
                </p:cNvPr>
                <p:cNvCxnSpPr/>
                <p:nvPr/>
              </p:nvCxnSpPr>
              <p:spPr>
                <a:xfrm flipH="1">
                  <a:off x="12288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40">
                  <a:extLst>
                    <a:ext uri="{FF2B5EF4-FFF2-40B4-BE49-F238E27FC236}">
                      <a16:creationId xmlns:a16="http://schemas.microsoft.com/office/drawing/2014/main" id="{7C342DAB-BEA1-53EF-4E63-A73AE3BF90D2}"/>
                    </a:ext>
                  </a:extLst>
                </p:cNvPr>
                <p:cNvCxnSpPr/>
                <p:nvPr/>
              </p:nvCxnSpPr>
              <p:spPr>
                <a:xfrm flipH="1" flipV="1">
                  <a:off x="12048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3" name="Picture 42" descr="car">
                  <a:extLst>
                    <a:ext uri="{FF2B5EF4-FFF2-40B4-BE49-F238E27FC236}">
                      <a16:creationId xmlns:a16="http://schemas.microsoft.com/office/drawing/2014/main" id="{3A5D0C4C-C936-5788-BBF3-E149D5CF7D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045" y="71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34" name="Straight Connector 37">
                  <a:extLst>
                    <a:ext uri="{FF2B5EF4-FFF2-40B4-BE49-F238E27FC236}">
                      <a16:creationId xmlns:a16="http://schemas.microsoft.com/office/drawing/2014/main" id="{3C31B361-3FAE-C274-BB2F-2878F814E207}"/>
                    </a:ext>
                  </a:extLst>
                </p:cNvPr>
                <p:cNvCxnSpPr/>
                <p:nvPr/>
              </p:nvCxnSpPr>
              <p:spPr>
                <a:xfrm flipH="1">
                  <a:off x="13133" y="678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Parallelogram 43">
                  <a:extLst>
                    <a:ext uri="{FF2B5EF4-FFF2-40B4-BE49-F238E27FC236}">
                      <a16:creationId xmlns:a16="http://schemas.microsoft.com/office/drawing/2014/main" id="{8BC3CB95-5369-253D-9F60-29884347B5B2}"/>
                    </a:ext>
                  </a:extLst>
                </p:cNvPr>
                <p:cNvSpPr/>
                <p:nvPr/>
              </p:nvSpPr>
              <p:spPr>
                <a:xfrm rot="20760000">
                  <a:off x="10958" y="4225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6" name="Straight Connector 44">
                  <a:extLst>
                    <a:ext uri="{FF2B5EF4-FFF2-40B4-BE49-F238E27FC236}">
                      <a16:creationId xmlns:a16="http://schemas.microsoft.com/office/drawing/2014/main" id="{99793D6C-7AE6-5208-A2B4-009F52625991}"/>
                    </a:ext>
                  </a:extLst>
                </p:cNvPr>
                <p:cNvCxnSpPr/>
                <p:nvPr/>
              </p:nvCxnSpPr>
              <p:spPr>
                <a:xfrm>
                  <a:off x="12038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45">
                  <a:extLst>
                    <a:ext uri="{FF2B5EF4-FFF2-40B4-BE49-F238E27FC236}">
                      <a16:creationId xmlns:a16="http://schemas.microsoft.com/office/drawing/2014/main" id="{9892E20D-BB64-9B69-084C-CB5CD6D85FDA}"/>
                    </a:ext>
                  </a:extLst>
                </p:cNvPr>
                <p:cNvCxnSpPr/>
                <p:nvPr/>
              </p:nvCxnSpPr>
              <p:spPr>
                <a:xfrm flipH="1">
                  <a:off x="12792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46">
                  <a:extLst>
                    <a:ext uri="{FF2B5EF4-FFF2-40B4-BE49-F238E27FC236}">
                      <a16:creationId xmlns:a16="http://schemas.microsoft.com/office/drawing/2014/main" id="{852D77EA-47DF-07DA-6F9B-FFB43FAD8F2C}"/>
                    </a:ext>
                  </a:extLst>
                </p:cNvPr>
                <p:cNvCxnSpPr/>
                <p:nvPr/>
              </p:nvCxnSpPr>
              <p:spPr>
                <a:xfrm>
                  <a:off x="13717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47">
                  <a:extLst>
                    <a:ext uri="{FF2B5EF4-FFF2-40B4-BE49-F238E27FC236}">
                      <a16:creationId xmlns:a16="http://schemas.microsoft.com/office/drawing/2014/main" id="{CCB11B7B-6404-F335-40FA-AD19D10D042A}"/>
                    </a:ext>
                  </a:extLst>
                </p:cNvPr>
                <p:cNvCxnSpPr/>
                <p:nvPr/>
              </p:nvCxnSpPr>
              <p:spPr>
                <a:xfrm>
                  <a:off x="12792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48">
                  <a:extLst>
                    <a:ext uri="{FF2B5EF4-FFF2-40B4-BE49-F238E27FC236}">
                      <a16:creationId xmlns:a16="http://schemas.microsoft.com/office/drawing/2014/main" id="{445498BB-FD0A-1A70-9C41-FC5007827EF4}"/>
                    </a:ext>
                  </a:extLst>
                </p:cNvPr>
                <p:cNvCxnSpPr/>
                <p:nvPr/>
              </p:nvCxnSpPr>
              <p:spPr>
                <a:xfrm flipH="1">
                  <a:off x="13717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49">
                  <a:extLst>
                    <a:ext uri="{FF2B5EF4-FFF2-40B4-BE49-F238E27FC236}">
                      <a16:creationId xmlns:a16="http://schemas.microsoft.com/office/drawing/2014/main" id="{27F3AF45-8E90-BB34-9DB9-5C0121626EA4}"/>
                    </a:ext>
                  </a:extLst>
                </p:cNvPr>
                <p:cNvCxnSpPr/>
                <p:nvPr/>
              </p:nvCxnSpPr>
              <p:spPr>
                <a:xfrm flipH="1">
                  <a:off x="13872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50">
                  <a:extLst>
                    <a:ext uri="{FF2B5EF4-FFF2-40B4-BE49-F238E27FC236}">
                      <a16:creationId xmlns:a16="http://schemas.microsoft.com/office/drawing/2014/main" id="{ED05EC51-7A68-BE38-BD18-F7C0E576A2CC}"/>
                    </a:ext>
                  </a:extLst>
                </p:cNvPr>
                <p:cNvCxnSpPr/>
                <p:nvPr/>
              </p:nvCxnSpPr>
              <p:spPr>
                <a:xfrm flipH="1">
                  <a:off x="12049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51">
                  <a:extLst>
                    <a:ext uri="{FF2B5EF4-FFF2-40B4-BE49-F238E27FC236}">
                      <a16:creationId xmlns:a16="http://schemas.microsoft.com/office/drawing/2014/main" id="{F917E951-39C0-3735-9AE4-725024A9A3D4}"/>
                    </a:ext>
                  </a:extLst>
                </p:cNvPr>
                <p:cNvCxnSpPr/>
                <p:nvPr/>
              </p:nvCxnSpPr>
              <p:spPr>
                <a:xfrm flipH="1">
                  <a:off x="13134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52">
                  <a:extLst>
                    <a:ext uri="{FF2B5EF4-FFF2-40B4-BE49-F238E27FC236}">
                      <a16:creationId xmlns:a16="http://schemas.microsoft.com/office/drawing/2014/main" id="{47C87AEC-46B7-0AD5-0A0D-6651DA664BB5}"/>
                    </a:ext>
                  </a:extLst>
                </p:cNvPr>
                <p:cNvCxnSpPr/>
                <p:nvPr/>
              </p:nvCxnSpPr>
              <p:spPr>
                <a:xfrm flipH="1">
                  <a:off x="12289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53">
                  <a:extLst>
                    <a:ext uri="{FF2B5EF4-FFF2-40B4-BE49-F238E27FC236}">
                      <a16:creationId xmlns:a16="http://schemas.microsoft.com/office/drawing/2014/main" id="{2C3198A2-FA24-6510-FE95-6DF5D01D72B6}"/>
                    </a:ext>
                  </a:extLst>
                </p:cNvPr>
                <p:cNvCxnSpPr/>
                <p:nvPr/>
              </p:nvCxnSpPr>
              <p:spPr>
                <a:xfrm flipH="1" flipV="1">
                  <a:off x="12049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6" name="Picture 54" descr="car">
                  <a:extLst>
                    <a:ext uri="{FF2B5EF4-FFF2-40B4-BE49-F238E27FC236}">
                      <a16:creationId xmlns:a16="http://schemas.microsoft.com/office/drawing/2014/main" id="{F571FFCF-FDFD-D178-9F08-A9790BDCBB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046" y="71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47" name="Straight Connector 55">
                  <a:extLst>
                    <a:ext uri="{FF2B5EF4-FFF2-40B4-BE49-F238E27FC236}">
                      <a16:creationId xmlns:a16="http://schemas.microsoft.com/office/drawing/2014/main" id="{546ADF5B-B5CB-9CA3-893D-D10E455CE744}"/>
                    </a:ext>
                  </a:extLst>
                </p:cNvPr>
                <p:cNvCxnSpPr/>
                <p:nvPr/>
              </p:nvCxnSpPr>
              <p:spPr>
                <a:xfrm flipH="1">
                  <a:off x="13134" y="678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Parallelogram 56">
                  <a:extLst>
                    <a:ext uri="{FF2B5EF4-FFF2-40B4-BE49-F238E27FC236}">
                      <a16:creationId xmlns:a16="http://schemas.microsoft.com/office/drawing/2014/main" id="{FDEFA82F-EB10-E094-C0F5-F1F819E9975C}"/>
                    </a:ext>
                  </a:extLst>
                </p:cNvPr>
                <p:cNvSpPr/>
                <p:nvPr/>
              </p:nvSpPr>
              <p:spPr>
                <a:xfrm rot="20760000">
                  <a:off x="15019" y="4220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9" name="Straight Connector 57">
                  <a:extLst>
                    <a:ext uri="{FF2B5EF4-FFF2-40B4-BE49-F238E27FC236}">
                      <a16:creationId xmlns:a16="http://schemas.microsoft.com/office/drawing/2014/main" id="{144E4F45-D73E-4EA4-94AE-F1A4D2349424}"/>
                    </a:ext>
                  </a:extLst>
                </p:cNvPr>
                <p:cNvCxnSpPr/>
                <p:nvPr/>
              </p:nvCxnSpPr>
              <p:spPr>
                <a:xfrm>
                  <a:off x="16099" y="5128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58">
                  <a:extLst>
                    <a:ext uri="{FF2B5EF4-FFF2-40B4-BE49-F238E27FC236}">
                      <a16:creationId xmlns:a16="http://schemas.microsoft.com/office/drawing/2014/main" id="{FD110E99-4D93-DE1C-DCC2-D4E3AA25AA30}"/>
                    </a:ext>
                  </a:extLst>
                </p:cNvPr>
                <p:cNvCxnSpPr/>
                <p:nvPr/>
              </p:nvCxnSpPr>
              <p:spPr>
                <a:xfrm flipH="1">
                  <a:off x="16853" y="4865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59">
                  <a:extLst>
                    <a:ext uri="{FF2B5EF4-FFF2-40B4-BE49-F238E27FC236}">
                      <a16:creationId xmlns:a16="http://schemas.microsoft.com/office/drawing/2014/main" id="{E2186CAC-C24A-7D27-B6A8-7053286FE242}"/>
                    </a:ext>
                  </a:extLst>
                </p:cNvPr>
                <p:cNvCxnSpPr/>
                <p:nvPr/>
              </p:nvCxnSpPr>
              <p:spPr>
                <a:xfrm>
                  <a:off x="17778" y="4853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61">
                  <a:extLst>
                    <a:ext uri="{FF2B5EF4-FFF2-40B4-BE49-F238E27FC236}">
                      <a16:creationId xmlns:a16="http://schemas.microsoft.com/office/drawing/2014/main" id="{12B05E3B-6B83-C7C3-5AFB-3D9D86DAB83A}"/>
                    </a:ext>
                  </a:extLst>
                </p:cNvPr>
                <p:cNvCxnSpPr/>
                <p:nvPr/>
              </p:nvCxnSpPr>
              <p:spPr>
                <a:xfrm flipH="1">
                  <a:off x="17778" y="4397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62">
                  <a:extLst>
                    <a:ext uri="{FF2B5EF4-FFF2-40B4-BE49-F238E27FC236}">
                      <a16:creationId xmlns:a16="http://schemas.microsoft.com/office/drawing/2014/main" id="{B7A538AD-DBA1-AD6E-3D9F-5CC0A91869A6}"/>
                    </a:ext>
                  </a:extLst>
                </p:cNvPr>
                <p:cNvCxnSpPr/>
                <p:nvPr/>
              </p:nvCxnSpPr>
              <p:spPr>
                <a:xfrm flipH="1">
                  <a:off x="17933" y="5528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63">
                  <a:extLst>
                    <a:ext uri="{FF2B5EF4-FFF2-40B4-BE49-F238E27FC236}">
                      <a16:creationId xmlns:a16="http://schemas.microsoft.com/office/drawing/2014/main" id="{8ECA1F22-0407-D365-B6A9-A0CD8D0FAE6F}"/>
                    </a:ext>
                  </a:extLst>
                </p:cNvPr>
                <p:cNvCxnSpPr/>
                <p:nvPr/>
              </p:nvCxnSpPr>
              <p:spPr>
                <a:xfrm flipH="1">
                  <a:off x="16110" y="624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64">
                  <a:extLst>
                    <a:ext uri="{FF2B5EF4-FFF2-40B4-BE49-F238E27FC236}">
                      <a16:creationId xmlns:a16="http://schemas.microsoft.com/office/drawing/2014/main" id="{4154EB22-CB08-773C-1C21-94968129FFE2}"/>
                    </a:ext>
                  </a:extLst>
                </p:cNvPr>
                <p:cNvCxnSpPr/>
                <p:nvPr/>
              </p:nvCxnSpPr>
              <p:spPr>
                <a:xfrm flipH="1">
                  <a:off x="17195" y="7470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65">
                  <a:extLst>
                    <a:ext uri="{FF2B5EF4-FFF2-40B4-BE49-F238E27FC236}">
                      <a16:creationId xmlns:a16="http://schemas.microsoft.com/office/drawing/2014/main" id="{C620A904-3252-F5C7-0E12-DA6FD814A075}"/>
                    </a:ext>
                  </a:extLst>
                </p:cNvPr>
                <p:cNvCxnSpPr/>
                <p:nvPr/>
              </p:nvCxnSpPr>
              <p:spPr>
                <a:xfrm flipH="1">
                  <a:off x="16350" y="8156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66">
                  <a:extLst>
                    <a:ext uri="{FF2B5EF4-FFF2-40B4-BE49-F238E27FC236}">
                      <a16:creationId xmlns:a16="http://schemas.microsoft.com/office/drawing/2014/main" id="{7559F247-3A6B-F855-65BE-9B242320F35B}"/>
                    </a:ext>
                  </a:extLst>
                </p:cNvPr>
                <p:cNvCxnSpPr/>
                <p:nvPr/>
              </p:nvCxnSpPr>
              <p:spPr>
                <a:xfrm flipH="1" flipV="1">
                  <a:off x="16110" y="7619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68">
                  <a:extLst>
                    <a:ext uri="{FF2B5EF4-FFF2-40B4-BE49-F238E27FC236}">
                      <a16:creationId xmlns:a16="http://schemas.microsoft.com/office/drawing/2014/main" id="{2EF422F1-6C25-14D0-7659-4E4A277393F9}"/>
                    </a:ext>
                  </a:extLst>
                </p:cNvPr>
                <p:cNvCxnSpPr/>
                <p:nvPr/>
              </p:nvCxnSpPr>
              <p:spPr>
                <a:xfrm flipH="1">
                  <a:off x="17195" y="6784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9" name="Picture 69" descr="car">
                  <a:extLst>
                    <a:ext uri="{FF2B5EF4-FFF2-40B4-BE49-F238E27FC236}">
                      <a16:creationId xmlns:a16="http://schemas.microsoft.com/office/drawing/2014/main" id="{AD1ACD53-DD51-EC12-5E3F-2332F2919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052" y="647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60" name="Straight Connector 60">
                  <a:extLst>
                    <a:ext uri="{FF2B5EF4-FFF2-40B4-BE49-F238E27FC236}">
                      <a16:creationId xmlns:a16="http://schemas.microsoft.com/office/drawing/2014/main" id="{6AAB2E7F-85A2-E200-FA43-D75B7795D749}"/>
                    </a:ext>
                  </a:extLst>
                </p:cNvPr>
                <p:cNvCxnSpPr/>
                <p:nvPr/>
              </p:nvCxnSpPr>
              <p:spPr>
                <a:xfrm>
                  <a:off x="16853" y="623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Parallelogram 70">
                  <a:extLst>
                    <a:ext uri="{FF2B5EF4-FFF2-40B4-BE49-F238E27FC236}">
                      <a16:creationId xmlns:a16="http://schemas.microsoft.com/office/drawing/2014/main" id="{AD588457-17A8-3AEB-9AB9-9EC0FDE771B4}"/>
                    </a:ext>
                  </a:extLst>
                </p:cNvPr>
                <p:cNvSpPr/>
                <p:nvPr/>
              </p:nvSpPr>
              <p:spPr>
                <a:xfrm rot="20760000">
                  <a:off x="19112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71">
                  <a:extLst>
                    <a:ext uri="{FF2B5EF4-FFF2-40B4-BE49-F238E27FC236}">
                      <a16:creationId xmlns:a16="http://schemas.microsoft.com/office/drawing/2014/main" id="{344C205C-A926-E16D-7A95-5038C50A41E1}"/>
                    </a:ext>
                  </a:extLst>
                </p:cNvPr>
                <p:cNvCxnSpPr/>
                <p:nvPr/>
              </p:nvCxnSpPr>
              <p:spPr>
                <a:xfrm>
                  <a:off x="20192" y="5129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72">
                  <a:extLst>
                    <a:ext uri="{FF2B5EF4-FFF2-40B4-BE49-F238E27FC236}">
                      <a16:creationId xmlns:a16="http://schemas.microsoft.com/office/drawing/2014/main" id="{1F3C0163-BBE5-7B66-0112-DE7176662579}"/>
                    </a:ext>
                  </a:extLst>
                </p:cNvPr>
                <p:cNvCxnSpPr/>
                <p:nvPr/>
              </p:nvCxnSpPr>
              <p:spPr>
                <a:xfrm flipH="1">
                  <a:off x="20946" y="4866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73">
                  <a:extLst>
                    <a:ext uri="{FF2B5EF4-FFF2-40B4-BE49-F238E27FC236}">
                      <a16:creationId xmlns:a16="http://schemas.microsoft.com/office/drawing/2014/main" id="{CB5E4A5E-7AFA-B185-F323-F472B7713A40}"/>
                    </a:ext>
                  </a:extLst>
                </p:cNvPr>
                <p:cNvCxnSpPr/>
                <p:nvPr/>
              </p:nvCxnSpPr>
              <p:spPr>
                <a:xfrm>
                  <a:off x="21871" y="4854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74">
                  <a:extLst>
                    <a:ext uri="{FF2B5EF4-FFF2-40B4-BE49-F238E27FC236}">
                      <a16:creationId xmlns:a16="http://schemas.microsoft.com/office/drawing/2014/main" id="{A0C863D3-E77C-39BC-9D12-E7EDCE0093F4}"/>
                    </a:ext>
                  </a:extLst>
                </p:cNvPr>
                <p:cNvCxnSpPr/>
                <p:nvPr/>
              </p:nvCxnSpPr>
              <p:spPr>
                <a:xfrm flipH="1">
                  <a:off x="21871" y="4398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75">
                  <a:extLst>
                    <a:ext uri="{FF2B5EF4-FFF2-40B4-BE49-F238E27FC236}">
                      <a16:creationId xmlns:a16="http://schemas.microsoft.com/office/drawing/2014/main" id="{6FDAADE8-9461-CA1E-0C62-D1FDA2223C0A}"/>
                    </a:ext>
                  </a:extLst>
                </p:cNvPr>
                <p:cNvCxnSpPr/>
                <p:nvPr/>
              </p:nvCxnSpPr>
              <p:spPr>
                <a:xfrm flipH="1">
                  <a:off x="22026" y="5529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77">
                  <a:extLst>
                    <a:ext uri="{FF2B5EF4-FFF2-40B4-BE49-F238E27FC236}">
                      <a16:creationId xmlns:a16="http://schemas.microsoft.com/office/drawing/2014/main" id="{CD9F1D15-E24C-BFFB-5B50-CFEDC01559E6}"/>
                    </a:ext>
                  </a:extLst>
                </p:cNvPr>
                <p:cNvCxnSpPr/>
                <p:nvPr/>
              </p:nvCxnSpPr>
              <p:spPr>
                <a:xfrm flipH="1">
                  <a:off x="21288" y="7471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78">
                  <a:extLst>
                    <a:ext uri="{FF2B5EF4-FFF2-40B4-BE49-F238E27FC236}">
                      <a16:creationId xmlns:a16="http://schemas.microsoft.com/office/drawing/2014/main" id="{E6B53455-745A-4249-695D-EB152C27DF63}"/>
                    </a:ext>
                  </a:extLst>
                </p:cNvPr>
                <p:cNvCxnSpPr/>
                <p:nvPr/>
              </p:nvCxnSpPr>
              <p:spPr>
                <a:xfrm flipH="1">
                  <a:off x="20443" y="8157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79">
                  <a:extLst>
                    <a:ext uri="{FF2B5EF4-FFF2-40B4-BE49-F238E27FC236}">
                      <a16:creationId xmlns:a16="http://schemas.microsoft.com/office/drawing/2014/main" id="{35173250-0BC5-C2A0-B1AE-3452CAB5D14F}"/>
                    </a:ext>
                  </a:extLst>
                </p:cNvPr>
                <p:cNvCxnSpPr/>
                <p:nvPr/>
              </p:nvCxnSpPr>
              <p:spPr>
                <a:xfrm flipH="1" flipV="1">
                  <a:off x="20203" y="7620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80">
                  <a:extLst>
                    <a:ext uri="{FF2B5EF4-FFF2-40B4-BE49-F238E27FC236}">
                      <a16:creationId xmlns:a16="http://schemas.microsoft.com/office/drawing/2014/main" id="{9629632C-35FA-E889-73A6-2BE3A0E006CC}"/>
                    </a:ext>
                  </a:extLst>
                </p:cNvPr>
                <p:cNvCxnSpPr/>
                <p:nvPr/>
              </p:nvCxnSpPr>
              <p:spPr>
                <a:xfrm flipH="1">
                  <a:off x="21288" y="6785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82">
                  <a:extLst>
                    <a:ext uri="{FF2B5EF4-FFF2-40B4-BE49-F238E27FC236}">
                      <a16:creationId xmlns:a16="http://schemas.microsoft.com/office/drawing/2014/main" id="{2462BCA2-D794-353D-C8E5-CA52CA87235D}"/>
                    </a:ext>
                  </a:extLst>
                </p:cNvPr>
                <p:cNvCxnSpPr/>
                <p:nvPr/>
              </p:nvCxnSpPr>
              <p:spPr>
                <a:xfrm>
                  <a:off x="20946" y="6249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2" name="Picture 83" descr="car">
                  <a:extLst>
                    <a:ext uri="{FF2B5EF4-FFF2-40B4-BE49-F238E27FC236}">
                      <a16:creationId xmlns:a16="http://schemas.microsoft.com/office/drawing/2014/main" id="{D187B5A1-5384-0E5A-7998-48D83B369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593" y="6895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76">
                  <a:extLst>
                    <a:ext uri="{FF2B5EF4-FFF2-40B4-BE49-F238E27FC236}">
                      <a16:creationId xmlns:a16="http://schemas.microsoft.com/office/drawing/2014/main" id="{6BF34FC2-56A1-13B1-C0F3-82BD149F1A20}"/>
                    </a:ext>
                  </a:extLst>
                </p:cNvPr>
                <p:cNvCxnSpPr/>
                <p:nvPr/>
              </p:nvCxnSpPr>
              <p:spPr>
                <a:xfrm flipH="1">
                  <a:off x="20203" y="624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Parallelogram 85">
                  <a:extLst>
                    <a:ext uri="{FF2B5EF4-FFF2-40B4-BE49-F238E27FC236}">
                      <a16:creationId xmlns:a16="http://schemas.microsoft.com/office/drawing/2014/main" id="{CC566D88-C19C-6F6A-5F46-1EDDD6D62274}"/>
                    </a:ext>
                  </a:extLst>
                </p:cNvPr>
                <p:cNvSpPr/>
                <p:nvPr/>
              </p:nvSpPr>
              <p:spPr>
                <a:xfrm rot="20760000">
                  <a:off x="23254" y="4219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5" name="Straight Connector 86">
                  <a:extLst>
                    <a:ext uri="{FF2B5EF4-FFF2-40B4-BE49-F238E27FC236}">
                      <a16:creationId xmlns:a16="http://schemas.microsoft.com/office/drawing/2014/main" id="{F80AFA7B-009E-5961-5216-D0AEA4B2673B}"/>
                    </a:ext>
                  </a:extLst>
                </p:cNvPr>
                <p:cNvCxnSpPr/>
                <p:nvPr/>
              </p:nvCxnSpPr>
              <p:spPr>
                <a:xfrm>
                  <a:off x="24334" y="512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87">
                  <a:extLst>
                    <a:ext uri="{FF2B5EF4-FFF2-40B4-BE49-F238E27FC236}">
                      <a16:creationId xmlns:a16="http://schemas.microsoft.com/office/drawing/2014/main" id="{21CAEF11-409B-4DA7-ACA5-3102C206A6C8}"/>
                    </a:ext>
                  </a:extLst>
                </p:cNvPr>
                <p:cNvCxnSpPr/>
                <p:nvPr/>
              </p:nvCxnSpPr>
              <p:spPr>
                <a:xfrm flipH="1">
                  <a:off x="25088" y="486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88">
                  <a:extLst>
                    <a:ext uri="{FF2B5EF4-FFF2-40B4-BE49-F238E27FC236}">
                      <a16:creationId xmlns:a16="http://schemas.microsoft.com/office/drawing/2014/main" id="{4429EFD4-7DB8-B40F-D30D-CA906B7EC6DB}"/>
                    </a:ext>
                  </a:extLst>
                </p:cNvPr>
                <p:cNvCxnSpPr/>
                <p:nvPr/>
              </p:nvCxnSpPr>
              <p:spPr>
                <a:xfrm>
                  <a:off x="26013" y="485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89">
                  <a:extLst>
                    <a:ext uri="{FF2B5EF4-FFF2-40B4-BE49-F238E27FC236}">
                      <a16:creationId xmlns:a16="http://schemas.microsoft.com/office/drawing/2014/main" id="{F3DA7810-74F1-2BCC-E0BF-C7F7FDF87C50}"/>
                    </a:ext>
                  </a:extLst>
                </p:cNvPr>
                <p:cNvCxnSpPr/>
                <p:nvPr/>
              </p:nvCxnSpPr>
              <p:spPr>
                <a:xfrm flipH="1">
                  <a:off x="26013" y="439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90">
                  <a:extLst>
                    <a:ext uri="{FF2B5EF4-FFF2-40B4-BE49-F238E27FC236}">
                      <a16:creationId xmlns:a16="http://schemas.microsoft.com/office/drawing/2014/main" id="{488C5CB6-F716-8EB5-0016-C2A50A9C246D}"/>
                    </a:ext>
                  </a:extLst>
                </p:cNvPr>
                <p:cNvCxnSpPr/>
                <p:nvPr/>
              </p:nvCxnSpPr>
              <p:spPr>
                <a:xfrm flipH="1">
                  <a:off x="26168" y="552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91">
                  <a:extLst>
                    <a:ext uri="{FF2B5EF4-FFF2-40B4-BE49-F238E27FC236}">
                      <a16:creationId xmlns:a16="http://schemas.microsoft.com/office/drawing/2014/main" id="{A22CE093-A26F-E30E-6A9A-4D0800748F88}"/>
                    </a:ext>
                  </a:extLst>
                </p:cNvPr>
                <p:cNvCxnSpPr/>
                <p:nvPr/>
              </p:nvCxnSpPr>
              <p:spPr>
                <a:xfrm flipH="1">
                  <a:off x="25430" y="7469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92">
                  <a:extLst>
                    <a:ext uri="{FF2B5EF4-FFF2-40B4-BE49-F238E27FC236}">
                      <a16:creationId xmlns:a16="http://schemas.microsoft.com/office/drawing/2014/main" id="{FBE38E77-4A03-5F15-8E19-846C3AFE0C26}"/>
                    </a:ext>
                  </a:extLst>
                </p:cNvPr>
                <p:cNvCxnSpPr/>
                <p:nvPr/>
              </p:nvCxnSpPr>
              <p:spPr>
                <a:xfrm flipH="1">
                  <a:off x="24585" y="815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93">
                  <a:extLst>
                    <a:ext uri="{FF2B5EF4-FFF2-40B4-BE49-F238E27FC236}">
                      <a16:creationId xmlns:a16="http://schemas.microsoft.com/office/drawing/2014/main" id="{A1B54825-E984-9DDC-4C38-3A73B2A2ABA7}"/>
                    </a:ext>
                  </a:extLst>
                </p:cNvPr>
                <p:cNvCxnSpPr/>
                <p:nvPr/>
              </p:nvCxnSpPr>
              <p:spPr>
                <a:xfrm flipH="1" flipV="1">
                  <a:off x="24345" y="7618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94">
                  <a:extLst>
                    <a:ext uri="{FF2B5EF4-FFF2-40B4-BE49-F238E27FC236}">
                      <a16:creationId xmlns:a16="http://schemas.microsoft.com/office/drawing/2014/main" id="{284E9DAD-2096-EC15-6D10-2E2B6E2D48C6}"/>
                    </a:ext>
                  </a:extLst>
                </p:cNvPr>
                <p:cNvCxnSpPr/>
                <p:nvPr/>
              </p:nvCxnSpPr>
              <p:spPr>
                <a:xfrm flipH="1">
                  <a:off x="25430" y="678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95">
                  <a:extLst>
                    <a:ext uri="{FF2B5EF4-FFF2-40B4-BE49-F238E27FC236}">
                      <a16:creationId xmlns:a16="http://schemas.microsoft.com/office/drawing/2014/main" id="{8BC32986-275B-E37A-E202-98DFB508F028}"/>
                    </a:ext>
                  </a:extLst>
                </p:cNvPr>
                <p:cNvCxnSpPr/>
                <p:nvPr/>
              </p:nvCxnSpPr>
              <p:spPr>
                <a:xfrm>
                  <a:off x="25088" y="624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97">
                  <a:extLst>
                    <a:ext uri="{FF2B5EF4-FFF2-40B4-BE49-F238E27FC236}">
                      <a16:creationId xmlns:a16="http://schemas.microsoft.com/office/drawing/2014/main" id="{04E93D4C-59AD-486D-4B0B-A5095EEF00CC}"/>
                    </a:ext>
                  </a:extLst>
                </p:cNvPr>
                <p:cNvCxnSpPr/>
                <p:nvPr/>
              </p:nvCxnSpPr>
              <p:spPr>
                <a:xfrm flipH="1">
                  <a:off x="24345" y="6247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ight Arrow 98">
                <a:extLst>
                  <a:ext uri="{FF2B5EF4-FFF2-40B4-BE49-F238E27FC236}">
                    <a16:creationId xmlns:a16="http://schemas.microsoft.com/office/drawing/2014/main" id="{A0664F20-E18F-5B4F-544D-66D7BEC42FC9}"/>
                  </a:ext>
                </a:extLst>
              </p:cNvPr>
              <p:cNvSpPr/>
              <p:nvPr/>
            </p:nvSpPr>
            <p:spPr>
              <a:xfrm>
                <a:off x="14437995" y="5862955"/>
                <a:ext cx="665480" cy="546735"/>
              </a:xfrm>
              <a:prstGeom prst="rightArrow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5" name="Group 207">
                <a:extLst>
                  <a:ext uri="{FF2B5EF4-FFF2-40B4-BE49-F238E27FC236}">
                    <a16:creationId xmlns:a16="http://schemas.microsoft.com/office/drawing/2014/main" id="{2F4A0103-08CB-F35C-256A-384872441F2A}"/>
                  </a:ext>
                </a:extLst>
              </p:cNvPr>
              <p:cNvGrpSpPr/>
              <p:nvPr/>
            </p:nvGrpSpPr>
            <p:grpSpPr>
              <a:xfrm>
                <a:off x="14994830" y="4801182"/>
                <a:ext cx="3235958" cy="3744015"/>
                <a:chOff x="816" y="4236"/>
                <a:chExt cx="5096" cy="5896"/>
              </a:xfrm>
            </p:grpSpPr>
            <p:sp>
              <p:nvSpPr>
                <p:cNvPr id="196" name="Parallelogram 99">
                  <a:extLst>
                    <a:ext uri="{FF2B5EF4-FFF2-40B4-BE49-F238E27FC236}">
                      <a16:creationId xmlns:a16="http://schemas.microsoft.com/office/drawing/2014/main" id="{7AF9B0EC-0B89-87DF-68F3-7CCB7C13DCE2}"/>
                    </a:ext>
                  </a:extLst>
                </p:cNvPr>
                <p:cNvSpPr/>
                <p:nvPr/>
              </p:nvSpPr>
              <p:spPr>
                <a:xfrm rot="20760000">
                  <a:off x="816" y="4236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7" name="Straight Connector 100">
                  <a:extLst>
                    <a:ext uri="{FF2B5EF4-FFF2-40B4-BE49-F238E27FC236}">
                      <a16:creationId xmlns:a16="http://schemas.microsoft.com/office/drawing/2014/main" id="{CFAB17BE-B8E8-380A-DC8E-86765D40C653}"/>
                    </a:ext>
                  </a:extLst>
                </p:cNvPr>
                <p:cNvCxnSpPr/>
                <p:nvPr/>
              </p:nvCxnSpPr>
              <p:spPr>
                <a:xfrm>
                  <a:off x="1947" y="507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01">
                  <a:extLst>
                    <a:ext uri="{FF2B5EF4-FFF2-40B4-BE49-F238E27FC236}">
                      <a16:creationId xmlns:a16="http://schemas.microsoft.com/office/drawing/2014/main" id="{AE8DA535-245D-A367-6CBA-A5784116E236}"/>
                    </a:ext>
                  </a:extLst>
                </p:cNvPr>
                <p:cNvCxnSpPr/>
                <p:nvPr/>
              </p:nvCxnSpPr>
              <p:spPr>
                <a:xfrm flipH="1">
                  <a:off x="2701" y="481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02">
                  <a:extLst>
                    <a:ext uri="{FF2B5EF4-FFF2-40B4-BE49-F238E27FC236}">
                      <a16:creationId xmlns:a16="http://schemas.microsoft.com/office/drawing/2014/main" id="{3363C282-2201-3881-BC05-73811B2D4343}"/>
                    </a:ext>
                  </a:extLst>
                </p:cNvPr>
                <p:cNvCxnSpPr/>
                <p:nvPr/>
              </p:nvCxnSpPr>
              <p:spPr>
                <a:xfrm>
                  <a:off x="3626" y="480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03">
                  <a:extLst>
                    <a:ext uri="{FF2B5EF4-FFF2-40B4-BE49-F238E27FC236}">
                      <a16:creationId xmlns:a16="http://schemas.microsoft.com/office/drawing/2014/main" id="{F0A6DBCC-09BA-6FCA-4F5A-51DAB161958B}"/>
                    </a:ext>
                  </a:extLst>
                </p:cNvPr>
                <p:cNvCxnSpPr/>
                <p:nvPr/>
              </p:nvCxnSpPr>
              <p:spPr>
                <a:xfrm>
                  <a:off x="2701" y="6186"/>
                  <a:ext cx="1086" cy="54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104">
                  <a:extLst>
                    <a:ext uri="{FF2B5EF4-FFF2-40B4-BE49-F238E27FC236}">
                      <a16:creationId xmlns:a16="http://schemas.microsoft.com/office/drawing/2014/main" id="{F8C87F45-3B3B-BDA5-240C-3BE4DC52ABBA}"/>
                    </a:ext>
                  </a:extLst>
                </p:cNvPr>
                <p:cNvCxnSpPr/>
                <p:nvPr/>
              </p:nvCxnSpPr>
              <p:spPr>
                <a:xfrm flipH="1">
                  <a:off x="3626" y="434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105">
                  <a:extLst>
                    <a:ext uri="{FF2B5EF4-FFF2-40B4-BE49-F238E27FC236}">
                      <a16:creationId xmlns:a16="http://schemas.microsoft.com/office/drawing/2014/main" id="{698DCA72-9EDE-08E3-C103-56009F603991}"/>
                    </a:ext>
                  </a:extLst>
                </p:cNvPr>
                <p:cNvCxnSpPr/>
                <p:nvPr/>
              </p:nvCxnSpPr>
              <p:spPr>
                <a:xfrm flipH="1">
                  <a:off x="3781" y="547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108">
                  <a:extLst>
                    <a:ext uri="{FF2B5EF4-FFF2-40B4-BE49-F238E27FC236}">
                      <a16:creationId xmlns:a16="http://schemas.microsoft.com/office/drawing/2014/main" id="{0F351D53-A3FE-6904-64C7-6E904F9805F5}"/>
                    </a:ext>
                  </a:extLst>
                </p:cNvPr>
                <p:cNvCxnSpPr/>
                <p:nvPr/>
              </p:nvCxnSpPr>
              <p:spPr>
                <a:xfrm flipH="1">
                  <a:off x="3043" y="7419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109">
                  <a:extLst>
                    <a:ext uri="{FF2B5EF4-FFF2-40B4-BE49-F238E27FC236}">
                      <a16:creationId xmlns:a16="http://schemas.microsoft.com/office/drawing/2014/main" id="{A398BE43-7736-4A0E-D343-5E7D380A6C52}"/>
                    </a:ext>
                  </a:extLst>
                </p:cNvPr>
                <p:cNvCxnSpPr/>
                <p:nvPr/>
              </p:nvCxnSpPr>
              <p:spPr>
                <a:xfrm flipH="1">
                  <a:off x="2198" y="8105"/>
                  <a:ext cx="846" cy="72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110">
                  <a:extLst>
                    <a:ext uri="{FF2B5EF4-FFF2-40B4-BE49-F238E27FC236}">
                      <a16:creationId xmlns:a16="http://schemas.microsoft.com/office/drawing/2014/main" id="{D8462563-3FA9-FE2D-7D94-F9006566ECD0}"/>
                    </a:ext>
                  </a:extLst>
                </p:cNvPr>
                <p:cNvCxnSpPr/>
                <p:nvPr/>
              </p:nvCxnSpPr>
              <p:spPr>
                <a:xfrm flipH="1" flipV="1">
                  <a:off x="1958" y="7568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111" descr="car">
                  <a:extLst>
                    <a:ext uri="{FF2B5EF4-FFF2-40B4-BE49-F238E27FC236}">
                      <a16:creationId xmlns:a16="http://schemas.microsoft.com/office/drawing/2014/main" id="{CE11E14F-7733-5D55-F50A-32DF3049D6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31" y="808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07" name="Straight Connector 107">
                  <a:extLst>
                    <a:ext uri="{FF2B5EF4-FFF2-40B4-BE49-F238E27FC236}">
                      <a16:creationId xmlns:a16="http://schemas.microsoft.com/office/drawing/2014/main" id="{B323E8E2-8B8D-7BF5-61A5-515B1E8A5CA4}"/>
                    </a:ext>
                  </a:extLst>
                </p:cNvPr>
                <p:cNvCxnSpPr/>
                <p:nvPr/>
              </p:nvCxnSpPr>
              <p:spPr>
                <a:xfrm flipH="1">
                  <a:off x="3043" y="6733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106">
                  <a:extLst>
                    <a:ext uri="{FF2B5EF4-FFF2-40B4-BE49-F238E27FC236}">
                      <a16:creationId xmlns:a16="http://schemas.microsoft.com/office/drawing/2014/main" id="{9EC2678E-A83B-43D1-69AD-7FCD8211A3CD}"/>
                    </a:ext>
                  </a:extLst>
                </p:cNvPr>
                <p:cNvCxnSpPr/>
                <p:nvPr/>
              </p:nvCxnSpPr>
              <p:spPr>
                <a:xfrm flipH="1">
                  <a:off x="1958" y="6197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9" name="Text Box 112">
                      <a:extLst>
                        <a:ext uri="{FF2B5EF4-FFF2-40B4-BE49-F238E27FC236}">
                          <a16:creationId xmlns:a16="http://schemas.microsoft.com/office/drawing/2014/main" id="{0FB8A1CF-DB6B-E419-CF12-354105629B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0" y="9342"/>
                      <a:ext cx="3929" cy="7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𝑂𝐶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𝑇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mc:Choice>
              <mc:Fallback>
                <p:sp>
                  <p:nvSpPr>
                    <p:cNvPr id="209" name="Text Box 112">
                      <a:extLst>
                        <a:ext uri="{FF2B5EF4-FFF2-40B4-BE49-F238E27FC236}">
                          <a16:creationId xmlns:a16="http://schemas.microsoft.com/office/drawing/2014/main" id="{0FB8A1CF-DB6B-E419-CF12-354105629B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" y="9342"/>
                      <a:ext cx="3929" cy="79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96270240-7165-E2AE-DD69-A6101EE5B6DB}"/>
                </a:ext>
              </a:extLst>
            </p:cNvPr>
            <p:cNvGrpSpPr/>
            <p:nvPr/>
          </p:nvGrpSpPr>
          <p:grpSpPr>
            <a:xfrm>
              <a:off x="2712246" y="6226629"/>
              <a:ext cx="17429480" cy="3820160"/>
              <a:chOff x="786130" y="4743450"/>
              <a:chExt cx="17429480" cy="3820160"/>
            </a:xfrm>
          </p:grpSpPr>
          <p:sp>
            <p:nvSpPr>
              <p:cNvPr id="287" name="Right Arrow 288">
                <a:extLst>
                  <a:ext uri="{FF2B5EF4-FFF2-40B4-BE49-F238E27FC236}">
                    <a16:creationId xmlns:a16="http://schemas.microsoft.com/office/drawing/2014/main" id="{97E90173-A2CD-E157-AEF5-D54B99D3C657}"/>
                  </a:ext>
                </a:extLst>
              </p:cNvPr>
              <p:cNvSpPr/>
              <p:nvPr/>
            </p:nvSpPr>
            <p:spPr>
              <a:xfrm>
                <a:off x="14437995" y="5872480"/>
                <a:ext cx="665480" cy="546735"/>
              </a:xfrm>
              <a:prstGeom prst="rightArrow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8" name="Group 1">
                <a:extLst>
                  <a:ext uri="{FF2B5EF4-FFF2-40B4-BE49-F238E27FC236}">
                    <a16:creationId xmlns:a16="http://schemas.microsoft.com/office/drawing/2014/main" id="{DF0AE81D-2EB0-28FF-7CDC-938CDF12280A}"/>
                  </a:ext>
                </a:extLst>
              </p:cNvPr>
              <p:cNvGrpSpPr/>
              <p:nvPr/>
            </p:nvGrpSpPr>
            <p:grpSpPr>
              <a:xfrm>
                <a:off x="786130" y="4796155"/>
                <a:ext cx="13639800" cy="2973070"/>
                <a:chOff x="706" y="11589"/>
                <a:chExt cx="21480" cy="4682"/>
              </a:xfrm>
            </p:grpSpPr>
            <p:grpSp>
              <p:nvGrpSpPr>
                <p:cNvPr id="307" name="Group 211">
                  <a:extLst>
                    <a:ext uri="{FF2B5EF4-FFF2-40B4-BE49-F238E27FC236}">
                      <a16:creationId xmlns:a16="http://schemas.microsoft.com/office/drawing/2014/main" id="{BA89E5D0-30D7-C6B8-B04B-FA5C4F042D59}"/>
                    </a:ext>
                  </a:extLst>
                </p:cNvPr>
                <p:cNvGrpSpPr/>
                <p:nvPr/>
              </p:nvGrpSpPr>
              <p:grpSpPr>
                <a:xfrm>
                  <a:off x="706" y="11609"/>
                  <a:ext cx="21481" cy="4662"/>
                  <a:chOff x="6869" y="4219"/>
                  <a:chExt cx="21481" cy="4662"/>
                </a:xfrm>
              </p:grpSpPr>
              <p:sp>
                <p:nvSpPr>
                  <p:cNvPr id="312" name="Parallelogram 212">
                    <a:extLst>
                      <a:ext uri="{FF2B5EF4-FFF2-40B4-BE49-F238E27FC236}">
                        <a16:creationId xmlns:a16="http://schemas.microsoft.com/office/drawing/2014/main" id="{AAE000D3-F926-81C4-847A-E7A5A556EF84}"/>
                      </a:ext>
                    </a:extLst>
                  </p:cNvPr>
                  <p:cNvSpPr/>
                  <p:nvPr/>
                </p:nvSpPr>
                <p:spPr>
                  <a:xfrm rot="20760000">
                    <a:off x="6869" y="4221"/>
                    <a:ext cx="5096" cy="4582"/>
                  </a:xfrm>
                  <a:prstGeom prst="parallelogram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3" name="Straight Connector 213">
                    <a:extLst>
                      <a:ext uri="{FF2B5EF4-FFF2-40B4-BE49-F238E27FC236}">
                        <a16:creationId xmlns:a16="http://schemas.microsoft.com/office/drawing/2014/main" id="{64719758-5AB6-1DEB-ED81-D8E7705813D1}"/>
                      </a:ext>
                    </a:extLst>
                  </p:cNvPr>
                  <p:cNvCxnSpPr/>
                  <p:nvPr/>
                </p:nvCxnSpPr>
                <p:spPr>
                  <a:xfrm>
                    <a:off x="8000" y="5062"/>
                    <a:ext cx="754" cy="11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214">
                    <a:extLst>
                      <a:ext uri="{FF2B5EF4-FFF2-40B4-BE49-F238E27FC236}">
                        <a16:creationId xmlns:a16="http://schemas.microsoft.com/office/drawing/2014/main" id="{219D6EA0-2830-4AFC-6392-75BB5E8C3A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54" y="4799"/>
                    <a:ext cx="926" cy="1383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215">
                    <a:extLst>
                      <a:ext uri="{FF2B5EF4-FFF2-40B4-BE49-F238E27FC236}">
                        <a16:creationId xmlns:a16="http://schemas.microsoft.com/office/drawing/2014/main" id="{1BC78F3E-DA7E-EFAB-4365-2ACC7FCF8C32}"/>
                      </a:ext>
                    </a:extLst>
                  </p:cNvPr>
                  <p:cNvCxnSpPr/>
                  <p:nvPr/>
                </p:nvCxnSpPr>
                <p:spPr>
                  <a:xfrm>
                    <a:off x="9679" y="4787"/>
                    <a:ext cx="155" cy="192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216">
                    <a:extLst>
                      <a:ext uri="{FF2B5EF4-FFF2-40B4-BE49-F238E27FC236}">
                        <a16:creationId xmlns:a16="http://schemas.microsoft.com/office/drawing/2014/main" id="{75356E08-5ECD-5D35-D7C5-23A8E050434C}"/>
                      </a:ext>
                    </a:extLst>
                  </p:cNvPr>
                  <p:cNvCxnSpPr/>
                  <p:nvPr/>
                </p:nvCxnSpPr>
                <p:spPr>
                  <a:xfrm>
                    <a:off x="8754" y="6171"/>
                    <a:ext cx="1086" cy="548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Straight Connector 217">
                    <a:extLst>
                      <a:ext uri="{FF2B5EF4-FFF2-40B4-BE49-F238E27FC236}">
                        <a16:creationId xmlns:a16="http://schemas.microsoft.com/office/drawing/2014/main" id="{32EED1EF-DC59-3D37-35A2-098E9CCE5B6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679" y="4331"/>
                    <a:ext cx="1257" cy="468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218">
                    <a:extLst>
                      <a:ext uri="{FF2B5EF4-FFF2-40B4-BE49-F238E27FC236}">
                        <a16:creationId xmlns:a16="http://schemas.microsoft.com/office/drawing/2014/main" id="{E559299B-46CD-38EF-AA47-CCFE7FD4DCE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834" y="5462"/>
                    <a:ext cx="1193" cy="1251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219">
                    <a:extLst>
                      <a:ext uri="{FF2B5EF4-FFF2-40B4-BE49-F238E27FC236}">
                        <a16:creationId xmlns:a16="http://schemas.microsoft.com/office/drawing/2014/main" id="{DDF4AA5E-4BD2-2046-4C48-B214D25D183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11" y="6182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220">
                    <a:extLst>
                      <a:ext uri="{FF2B5EF4-FFF2-40B4-BE49-F238E27FC236}">
                        <a16:creationId xmlns:a16="http://schemas.microsoft.com/office/drawing/2014/main" id="{98D62756-2849-5D31-9261-F30260E615D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096" y="6718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221">
                    <a:extLst>
                      <a:ext uri="{FF2B5EF4-FFF2-40B4-BE49-F238E27FC236}">
                        <a16:creationId xmlns:a16="http://schemas.microsoft.com/office/drawing/2014/main" id="{2BF845EC-3684-A3DF-92B0-28D73BC165E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096" y="7404"/>
                    <a:ext cx="1577" cy="68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222">
                    <a:extLst>
                      <a:ext uri="{FF2B5EF4-FFF2-40B4-BE49-F238E27FC236}">
                        <a16:creationId xmlns:a16="http://schemas.microsoft.com/office/drawing/2014/main" id="{9761BBFB-4CED-B721-CDCF-A5301920B2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251" y="8090"/>
                    <a:ext cx="846" cy="720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223">
                    <a:extLst>
                      <a:ext uri="{FF2B5EF4-FFF2-40B4-BE49-F238E27FC236}">
                        <a16:creationId xmlns:a16="http://schemas.microsoft.com/office/drawing/2014/main" id="{801FD0CD-6595-83FD-62A5-DF014E34A62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8011" y="7553"/>
                    <a:ext cx="1097" cy="537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24" name="Picture 224" descr="car">
                    <a:extLst>
                      <a:ext uri="{FF2B5EF4-FFF2-40B4-BE49-F238E27FC236}">
                        <a16:creationId xmlns:a16="http://schemas.microsoft.com/office/drawing/2014/main" id="{E07F46BB-5B2E-20DA-D320-CA373F7593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284" y="8068"/>
                    <a:ext cx="417" cy="417"/>
                  </a:xfrm>
                  <a:prstGeom prst="rect">
                    <a:avLst/>
                  </a:prstGeom>
                </p:spPr>
              </p:pic>
              <p:cxnSp>
                <p:nvCxnSpPr>
                  <p:cNvPr id="325" name="Straight Connector 225">
                    <a:extLst>
                      <a:ext uri="{FF2B5EF4-FFF2-40B4-BE49-F238E27FC236}">
                        <a16:creationId xmlns:a16="http://schemas.microsoft.com/office/drawing/2014/main" id="{E5155A33-B672-C6E5-5057-A7C190852ED1}"/>
                      </a:ext>
                    </a:extLst>
                  </p:cNvPr>
                  <p:cNvCxnSpPr/>
                  <p:nvPr/>
                </p:nvCxnSpPr>
                <p:spPr>
                  <a:xfrm>
                    <a:off x="12037" y="5133"/>
                    <a:ext cx="754" cy="11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226">
                    <a:extLst>
                      <a:ext uri="{FF2B5EF4-FFF2-40B4-BE49-F238E27FC236}">
                        <a16:creationId xmlns:a16="http://schemas.microsoft.com/office/drawing/2014/main" id="{BFCA299F-E261-C82C-C20D-E07394E50C3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791" y="4870"/>
                    <a:ext cx="926" cy="1383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227">
                    <a:extLst>
                      <a:ext uri="{FF2B5EF4-FFF2-40B4-BE49-F238E27FC236}">
                        <a16:creationId xmlns:a16="http://schemas.microsoft.com/office/drawing/2014/main" id="{E58A3C1E-2CB2-96A6-094F-AC4B9F88AEBD}"/>
                      </a:ext>
                    </a:extLst>
                  </p:cNvPr>
                  <p:cNvCxnSpPr/>
                  <p:nvPr/>
                </p:nvCxnSpPr>
                <p:spPr>
                  <a:xfrm>
                    <a:off x="13716" y="4858"/>
                    <a:ext cx="155" cy="192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228">
                    <a:extLst>
                      <a:ext uri="{FF2B5EF4-FFF2-40B4-BE49-F238E27FC236}">
                        <a16:creationId xmlns:a16="http://schemas.microsoft.com/office/drawing/2014/main" id="{3568E26A-B40F-5851-0D26-1AE44608AD2D}"/>
                      </a:ext>
                    </a:extLst>
                  </p:cNvPr>
                  <p:cNvCxnSpPr/>
                  <p:nvPr/>
                </p:nvCxnSpPr>
                <p:spPr>
                  <a:xfrm>
                    <a:off x="12791" y="6242"/>
                    <a:ext cx="1086" cy="548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229">
                    <a:extLst>
                      <a:ext uri="{FF2B5EF4-FFF2-40B4-BE49-F238E27FC236}">
                        <a16:creationId xmlns:a16="http://schemas.microsoft.com/office/drawing/2014/main" id="{AAC44665-9EBA-B623-E9C3-E27DDC9CBC4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716" y="4402"/>
                    <a:ext cx="1257" cy="468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230">
                    <a:extLst>
                      <a:ext uri="{FF2B5EF4-FFF2-40B4-BE49-F238E27FC236}">
                        <a16:creationId xmlns:a16="http://schemas.microsoft.com/office/drawing/2014/main" id="{C922246C-C0AF-3AE7-6640-630CCC3B87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871" y="5533"/>
                    <a:ext cx="1193" cy="1251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231">
                    <a:extLst>
                      <a:ext uri="{FF2B5EF4-FFF2-40B4-BE49-F238E27FC236}">
                        <a16:creationId xmlns:a16="http://schemas.microsoft.com/office/drawing/2014/main" id="{E82D2492-2974-73D3-6D45-472BEE4E1DC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048" y="6253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232">
                    <a:extLst>
                      <a:ext uri="{FF2B5EF4-FFF2-40B4-BE49-F238E27FC236}">
                        <a16:creationId xmlns:a16="http://schemas.microsoft.com/office/drawing/2014/main" id="{DF6B0172-BE7C-1BA3-3B4A-A6F7A27DB78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133" y="7475"/>
                    <a:ext cx="1577" cy="68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233">
                    <a:extLst>
                      <a:ext uri="{FF2B5EF4-FFF2-40B4-BE49-F238E27FC236}">
                        <a16:creationId xmlns:a16="http://schemas.microsoft.com/office/drawing/2014/main" id="{EA39AFF3-6828-3410-6D16-9F0F6D9E2C0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288" y="8161"/>
                    <a:ext cx="846" cy="7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234">
                    <a:extLst>
                      <a:ext uri="{FF2B5EF4-FFF2-40B4-BE49-F238E27FC236}">
                        <a16:creationId xmlns:a16="http://schemas.microsoft.com/office/drawing/2014/main" id="{A08D9283-9094-FFD1-18EF-D023B1D91B50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2048" y="7624"/>
                    <a:ext cx="1097" cy="537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35" name="Picture 235" descr="car">
                    <a:extLst>
                      <a:ext uri="{FF2B5EF4-FFF2-40B4-BE49-F238E27FC236}">
                        <a16:creationId xmlns:a16="http://schemas.microsoft.com/office/drawing/2014/main" id="{8C137565-381C-C911-5353-C43DE8173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3045" y="7123"/>
                    <a:ext cx="417" cy="417"/>
                  </a:xfrm>
                  <a:prstGeom prst="rect">
                    <a:avLst/>
                  </a:prstGeom>
                </p:spPr>
              </p:pic>
              <p:cxnSp>
                <p:nvCxnSpPr>
                  <p:cNvPr id="336" name="Straight Connector 236">
                    <a:extLst>
                      <a:ext uri="{FF2B5EF4-FFF2-40B4-BE49-F238E27FC236}">
                        <a16:creationId xmlns:a16="http://schemas.microsoft.com/office/drawing/2014/main" id="{27AD37D1-3258-D468-594C-44659FDBC0A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133" y="6789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7" name="Parallelogram 237">
                    <a:extLst>
                      <a:ext uri="{FF2B5EF4-FFF2-40B4-BE49-F238E27FC236}">
                        <a16:creationId xmlns:a16="http://schemas.microsoft.com/office/drawing/2014/main" id="{12DC26AE-D45E-2C2C-D85A-4229C277F5B8}"/>
                      </a:ext>
                    </a:extLst>
                  </p:cNvPr>
                  <p:cNvSpPr/>
                  <p:nvPr/>
                </p:nvSpPr>
                <p:spPr>
                  <a:xfrm rot="20760000">
                    <a:off x="10958" y="4225"/>
                    <a:ext cx="5096" cy="4582"/>
                  </a:xfrm>
                  <a:prstGeom prst="parallelogram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8" name="Straight Connector 238">
                    <a:extLst>
                      <a:ext uri="{FF2B5EF4-FFF2-40B4-BE49-F238E27FC236}">
                        <a16:creationId xmlns:a16="http://schemas.microsoft.com/office/drawing/2014/main" id="{285FEBAC-8938-3DAB-9F46-3F01A1796B07}"/>
                      </a:ext>
                    </a:extLst>
                  </p:cNvPr>
                  <p:cNvCxnSpPr/>
                  <p:nvPr/>
                </p:nvCxnSpPr>
                <p:spPr>
                  <a:xfrm>
                    <a:off x="12038" y="5133"/>
                    <a:ext cx="754" cy="11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239">
                    <a:extLst>
                      <a:ext uri="{FF2B5EF4-FFF2-40B4-BE49-F238E27FC236}">
                        <a16:creationId xmlns:a16="http://schemas.microsoft.com/office/drawing/2014/main" id="{05FE8CE7-2436-1C44-181E-E97355F3A62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792" y="4870"/>
                    <a:ext cx="926" cy="1383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240">
                    <a:extLst>
                      <a:ext uri="{FF2B5EF4-FFF2-40B4-BE49-F238E27FC236}">
                        <a16:creationId xmlns:a16="http://schemas.microsoft.com/office/drawing/2014/main" id="{70295D62-A28E-6C28-BEC3-6FBF5729120B}"/>
                      </a:ext>
                    </a:extLst>
                  </p:cNvPr>
                  <p:cNvCxnSpPr/>
                  <p:nvPr/>
                </p:nvCxnSpPr>
                <p:spPr>
                  <a:xfrm>
                    <a:off x="13717" y="4858"/>
                    <a:ext cx="155" cy="192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Connector 241">
                    <a:extLst>
                      <a:ext uri="{FF2B5EF4-FFF2-40B4-BE49-F238E27FC236}">
                        <a16:creationId xmlns:a16="http://schemas.microsoft.com/office/drawing/2014/main" id="{D747F5B3-5ECC-EF46-8D0D-D82730A9D9F1}"/>
                      </a:ext>
                    </a:extLst>
                  </p:cNvPr>
                  <p:cNvCxnSpPr/>
                  <p:nvPr/>
                </p:nvCxnSpPr>
                <p:spPr>
                  <a:xfrm>
                    <a:off x="12792" y="6242"/>
                    <a:ext cx="1086" cy="548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242">
                    <a:extLst>
                      <a:ext uri="{FF2B5EF4-FFF2-40B4-BE49-F238E27FC236}">
                        <a16:creationId xmlns:a16="http://schemas.microsoft.com/office/drawing/2014/main" id="{1E7E9879-75F7-8F95-74BB-C101932EEA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717" y="4402"/>
                    <a:ext cx="1257" cy="468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243">
                    <a:extLst>
                      <a:ext uri="{FF2B5EF4-FFF2-40B4-BE49-F238E27FC236}">
                        <a16:creationId xmlns:a16="http://schemas.microsoft.com/office/drawing/2014/main" id="{CD5A0C6A-74DF-AF93-6C0C-94E7222042A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872" y="5533"/>
                    <a:ext cx="1193" cy="1251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244">
                    <a:extLst>
                      <a:ext uri="{FF2B5EF4-FFF2-40B4-BE49-F238E27FC236}">
                        <a16:creationId xmlns:a16="http://schemas.microsoft.com/office/drawing/2014/main" id="{EA72B6C1-0A3D-4608-350C-6DB77481362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049" y="6253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Connector 245">
                    <a:extLst>
                      <a:ext uri="{FF2B5EF4-FFF2-40B4-BE49-F238E27FC236}">
                        <a16:creationId xmlns:a16="http://schemas.microsoft.com/office/drawing/2014/main" id="{F67468E3-AA01-1CE3-5433-ECB3A7C245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134" y="7475"/>
                    <a:ext cx="1577" cy="68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Connector 246">
                    <a:extLst>
                      <a:ext uri="{FF2B5EF4-FFF2-40B4-BE49-F238E27FC236}">
                        <a16:creationId xmlns:a16="http://schemas.microsoft.com/office/drawing/2014/main" id="{6C82D0E9-ACA5-5152-66C9-04B6AC130ED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289" y="8161"/>
                    <a:ext cx="846" cy="7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247">
                    <a:extLst>
                      <a:ext uri="{FF2B5EF4-FFF2-40B4-BE49-F238E27FC236}">
                        <a16:creationId xmlns:a16="http://schemas.microsoft.com/office/drawing/2014/main" id="{F1A5ADEB-B9A1-61A3-9DA8-17E3B4FAF5C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2049" y="7624"/>
                    <a:ext cx="1097" cy="537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48" name="Picture 248" descr="car">
                    <a:extLst>
                      <a:ext uri="{FF2B5EF4-FFF2-40B4-BE49-F238E27FC236}">
                        <a16:creationId xmlns:a16="http://schemas.microsoft.com/office/drawing/2014/main" id="{68828839-C332-3427-2EE0-A39C5BA9DD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3046" y="7123"/>
                    <a:ext cx="417" cy="417"/>
                  </a:xfrm>
                  <a:prstGeom prst="rect">
                    <a:avLst/>
                  </a:prstGeom>
                </p:spPr>
              </p:pic>
              <p:cxnSp>
                <p:nvCxnSpPr>
                  <p:cNvPr id="349" name="Straight Connector 249">
                    <a:extLst>
                      <a:ext uri="{FF2B5EF4-FFF2-40B4-BE49-F238E27FC236}">
                        <a16:creationId xmlns:a16="http://schemas.microsoft.com/office/drawing/2014/main" id="{8AB5B770-4557-AC16-99E8-07721AC75E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3134" y="6789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0" name="Parallelogram 250">
                    <a:extLst>
                      <a:ext uri="{FF2B5EF4-FFF2-40B4-BE49-F238E27FC236}">
                        <a16:creationId xmlns:a16="http://schemas.microsoft.com/office/drawing/2014/main" id="{1B356BDA-0014-A3FB-EB27-C79B33706727}"/>
                      </a:ext>
                    </a:extLst>
                  </p:cNvPr>
                  <p:cNvSpPr/>
                  <p:nvPr/>
                </p:nvSpPr>
                <p:spPr>
                  <a:xfrm rot="20760000">
                    <a:off x="15019" y="4220"/>
                    <a:ext cx="5096" cy="4582"/>
                  </a:xfrm>
                  <a:prstGeom prst="parallelogram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1" name="Straight Connector 251">
                    <a:extLst>
                      <a:ext uri="{FF2B5EF4-FFF2-40B4-BE49-F238E27FC236}">
                        <a16:creationId xmlns:a16="http://schemas.microsoft.com/office/drawing/2014/main" id="{54668BEA-F0D7-49A1-6400-0202982B60E6}"/>
                      </a:ext>
                    </a:extLst>
                  </p:cNvPr>
                  <p:cNvCxnSpPr/>
                  <p:nvPr/>
                </p:nvCxnSpPr>
                <p:spPr>
                  <a:xfrm>
                    <a:off x="16099" y="5128"/>
                    <a:ext cx="754" cy="11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252">
                    <a:extLst>
                      <a:ext uri="{FF2B5EF4-FFF2-40B4-BE49-F238E27FC236}">
                        <a16:creationId xmlns:a16="http://schemas.microsoft.com/office/drawing/2014/main" id="{D5440A65-322D-7270-3DD9-846ECB9BBF5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853" y="4865"/>
                    <a:ext cx="926" cy="1383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253">
                    <a:extLst>
                      <a:ext uri="{FF2B5EF4-FFF2-40B4-BE49-F238E27FC236}">
                        <a16:creationId xmlns:a16="http://schemas.microsoft.com/office/drawing/2014/main" id="{7A438C0F-EFB4-84DF-8C64-BE675A3532CD}"/>
                      </a:ext>
                    </a:extLst>
                  </p:cNvPr>
                  <p:cNvCxnSpPr/>
                  <p:nvPr/>
                </p:nvCxnSpPr>
                <p:spPr>
                  <a:xfrm>
                    <a:off x="17778" y="4853"/>
                    <a:ext cx="155" cy="1926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254">
                    <a:extLst>
                      <a:ext uri="{FF2B5EF4-FFF2-40B4-BE49-F238E27FC236}">
                        <a16:creationId xmlns:a16="http://schemas.microsoft.com/office/drawing/2014/main" id="{4F2E7D90-DAC8-589A-11E5-AC7351A493E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778" y="4397"/>
                    <a:ext cx="1257" cy="468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255">
                    <a:extLst>
                      <a:ext uri="{FF2B5EF4-FFF2-40B4-BE49-F238E27FC236}">
                        <a16:creationId xmlns:a16="http://schemas.microsoft.com/office/drawing/2014/main" id="{FDA54CD3-2F1E-4D2D-6E63-3B3EACA813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933" y="5528"/>
                    <a:ext cx="1193" cy="1251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256">
                    <a:extLst>
                      <a:ext uri="{FF2B5EF4-FFF2-40B4-BE49-F238E27FC236}">
                        <a16:creationId xmlns:a16="http://schemas.microsoft.com/office/drawing/2014/main" id="{E9078301-9B5D-6090-E0DF-9F570F407B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110" y="6248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257">
                    <a:extLst>
                      <a:ext uri="{FF2B5EF4-FFF2-40B4-BE49-F238E27FC236}">
                        <a16:creationId xmlns:a16="http://schemas.microsoft.com/office/drawing/2014/main" id="{AFDC4F1C-077A-FB4C-C2BC-C670179A665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195" y="7470"/>
                    <a:ext cx="1577" cy="68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258">
                    <a:extLst>
                      <a:ext uri="{FF2B5EF4-FFF2-40B4-BE49-F238E27FC236}">
                        <a16:creationId xmlns:a16="http://schemas.microsoft.com/office/drawing/2014/main" id="{B4A7BAA3-6197-5EA8-1401-64F48D71ECC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350" y="8156"/>
                    <a:ext cx="846" cy="7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259">
                    <a:extLst>
                      <a:ext uri="{FF2B5EF4-FFF2-40B4-BE49-F238E27FC236}">
                        <a16:creationId xmlns:a16="http://schemas.microsoft.com/office/drawing/2014/main" id="{90298ED3-0D9C-0BC4-2E7F-781D37A9E35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6110" y="7619"/>
                    <a:ext cx="1097" cy="537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260">
                    <a:extLst>
                      <a:ext uri="{FF2B5EF4-FFF2-40B4-BE49-F238E27FC236}">
                        <a16:creationId xmlns:a16="http://schemas.microsoft.com/office/drawing/2014/main" id="{3A04B574-2993-2BCE-C393-324CFD5EDF0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195" y="6784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61" name="Picture 261" descr="car">
                    <a:extLst>
                      <a:ext uri="{FF2B5EF4-FFF2-40B4-BE49-F238E27FC236}">
                        <a16:creationId xmlns:a16="http://schemas.microsoft.com/office/drawing/2014/main" id="{B5698E8A-9578-E53B-CF03-ABEF24D59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052" y="6478"/>
                    <a:ext cx="417" cy="417"/>
                  </a:xfrm>
                  <a:prstGeom prst="rect">
                    <a:avLst/>
                  </a:prstGeom>
                </p:spPr>
              </p:pic>
              <p:cxnSp>
                <p:nvCxnSpPr>
                  <p:cNvPr id="362" name="Straight Connector 262">
                    <a:extLst>
                      <a:ext uri="{FF2B5EF4-FFF2-40B4-BE49-F238E27FC236}">
                        <a16:creationId xmlns:a16="http://schemas.microsoft.com/office/drawing/2014/main" id="{F0A71DF8-5B6C-E60B-691B-AB7B38767BD4}"/>
                      </a:ext>
                    </a:extLst>
                  </p:cNvPr>
                  <p:cNvCxnSpPr/>
                  <p:nvPr/>
                </p:nvCxnSpPr>
                <p:spPr>
                  <a:xfrm>
                    <a:off x="16853" y="6237"/>
                    <a:ext cx="1086" cy="548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3" name="Parallelogram 263">
                    <a:extLst>
                      <a:ext uri="{FF2B5EF4-FFF2-40B4-BE49-F238E27FC236}">
                        <a16:creationId xmlns:a16="http://schemas.microsoft.com/office/drawing/2014/main" id="{C86EFE30-C813-664A-369B-5702540026C2}"/>
                      </a:ext>
                    </a:extLst>
                  </p:cNvPr>
                  <p:cNvSpPr/>
                  <p:nvPr/>
                </p:nvSpPr>
                <p:spPr>
                  <a:xfrm rot="20760000">
                    <a:off x="19112" y="4221"/>
                    <a:ext cx="5096" cy="4582"/>
                  </a:xfrm>
                  <a:prstGeom prst="parallelogram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4" name="Straight Connector 264">
                    <a:extLst>
                      <a:ext uri="{FF2B5EF4-FFF2-40B4-BE49-F238E27FC236}">
                        <a16:creationId xmlns:a16="http://schemas.microsoft.com/office/drawing/2014/main" id="{F0519671-C7C7-7D86-BFD4-B368D777502F}"/>
                      </a:ext>
                    </a:extLst>
                  </p:cNvPr>
                  <p:cNvCxnSpPr/>
                  <p:nvPr/>
                </p:nvCxnSpPr>
                <p:spPr>
                  <a:xfrm>
                    <a:off x="20192" y="5129"/>
                    <a:ext cx="754" cy="11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265">
                    <a:extLst>
                      <a:ext uri="{FF2B5EF4-FFF2-40B4-BE49-F238E27FC236}">
                        <a16:creationId xmlns:a16="http://schemas.microsoft.com/office/drawing/2014/main" id="{AC6567FB-9240-D872-F955-9AB4D60361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946" y="4866"/>
                    <a:ext cx="926" cy="1383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266">
                    <a:extLst>
                      <a:ext uri="{FF2B5EF4-FFF2-40B4-BE49-F238E27FC236}">
                        <a16:creationId xmlns:a16="http://schemas.microsoft.com/office/drawing/2014/main" id="{E8A03A36-68F2-B63F-9C31-01FB93E39F2E}"/>
                      </a:ext>
                    </a:extLst>
                  </p:cNvPr>
                  <p:cNvCxnSpPr/>
                  <p:nvPr/>
                </p:nvCxnSpPr>
                <p:spPr>
                  <a:xfrm>
                    <a:off x="21871" y="4854"/>
                    <a:ext cx="155" cy="192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267">
                    <a:extLst>
                      <a:ext uri="{FF2B5EF4-FFF2-40B4-BE49-F238E27FC236}">
                        <a16:creationId xmlns:a16="http://schemas.microsoft.com/office/drawing/2014/main" id="{C5654F7F-F868-EAC6-B3AF-CD97D25BC9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1871" y="4398"/>
                    <a:ext cx="1257" cy="468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268">
                    <a:extLst>
                      <a:ext uri="{FF2B5EF4-FFF2-40B4-BE49-F238E27FC236}">
                        <a16:creationId xmlns:a16="http://schemas.microsoft.com/office/drawing/2014/main" id="{77FF8ECB-4294-ABAF-1BC7-FEE87DDEA18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2026" y="5529"/>
                    <a:ext cx="1193" cy="1251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269">
                    <a:extLst>
                      <a:ext uri="{FF2B5EF4-FFF2-40B4-BE49-F238E27FC236}">
                        <a16:creationId xmlns:a16="http://schemas.microsoft.com/office/drawing/2014/main" id="{1563DCAD-FC82-4ACA-2BC8-41C41886905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1288" y="7471"/>
                    <a:ext cx="1577" cy="68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270">
                    <a:extLst>
                      <a:ext uri="{FF2B5EF4-FFF2-40B4-BE49-F238E27FC236}">
                        <a16:creationId xmlns:a16="http://schemas.microsoft.com/office/drawing/2014/main" id="{0202ECB5-B61B-C822-AD12-0E0073717B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443" y="8157"/>
                    <a:ext cx="846" cy="7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Connector 271">
                    <a:extLst>
                      <a:ext uri="{FF2B5EF4-FFF2-40B4-BE49-F238E27FC236}">
                        <a16:creationId xmlns:a16="http://schemas.microsoft.com/office/drawing/2014/main" id="{6259BD35-7C9E-DC80-B73C-4484040C736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0203" y="7620"/>
                    <a:ext cx="1097" cy="537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272">
                    <a:extLst>
                      <a:ext uri="{FF2B5EF4-FFF2-40B4-BE49-F238E27FC236}">
                        <a16:creationId xmlns:a16="http://schemas.microsoft.com/office/drawing/2014/main" id="{6E17BB7F-A499-E916-1968-D0269071DA0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1288" y="6785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273">
                    <a:extLst>
                      <a:ext uri="{FF2B5EF4-FFF2-40B4-BE49-F238E27FC236}">
                        <a16:creationId xmlns:a16="http://schemas.microsoft.com/office/drawing/2014/main" id="{A826F6DC-CF8E-655C-C2B5-0CA6D13CFB41}"/>
                      </a:ext>
                    </a:extLst>
                  </p:cNvPr>
                  <p:cNvCxnSpPr/>
                  <p:nvPr/>
                </p:nvCxnSpPr>
                <p:spPr>
                  <a:xfrm>
                    <a:off x="20946" y="6249"/>
                    <a:ext cx="1086" cy="5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74" name="Picture 274" descr="car">
                    <a:extLst>
                      <a:ext uri="{FF2B5EF4-FFF2-40B4-BE49-F238E27FC236}">
                        <a16:creationId xmlns:a16="http://schemas.microsoft.com/office/drawing/2014/main" id="{722614AB-ECB0-A3B1-8E99-B72E9F63F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0593" y="6895"/>
                    <a:ext cx="417" cy="417"/>
                  </a:xfrm>
                  <a:prstGeom prst="rect">
                    <a:avLst/>
                  </a:prstGeom>
                </p:spPr>
              </p:pic>
              <p:cxnSp>
                <p:nvCxnSpPr>
                  <p:cNvPr id="375" name="Straight Connector 275">
                    <a:extLst>
                      <a:ext uri="{FF2B5EF4-FFF2-40B4-BE49-F238E27FC236}">
                        <a16:creationId xmlns:a16="http://schemas.microsoft.com/office/drawing/2014/main" id="{9EB4C47D-61F7-F312-327E-54BFE89054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203" y="6249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6" name="Parallelogram 276">
                    <a:extLst>
                      <a:ext uri="{FF2B5EF4-FFF2-40B4-BE49-F238E27FC236}">
                        <a16:creationId xmlns:a16="http://schemas.microsoft.com/office/drawing/2014/main" id="{EE2592A1-F5D4-084B-93C8-AC65A6AF4B46}"/>
                      </a:ext>
                    </a:extLst>
                  </p:cNvPr>
                  <p:cNvSpPr/>
                  <p:nvPr/>
                </p:nvSpPr>
                <p:spPr>
                  <a:xfrm rot="20760000">
                    <a:off x="23254" y="4219"/>
                    <a:ext cx="5096" cy="4582"/>
                  </a:xfrm>
                  <a:prstGeom prst="parallelogram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7" name="Straight Connector 277">
                    <a:extLst>
                      <a:ext uri="{FF2B5EF4-FFF2-40B4-BE49-F238E27FC236}">
                        <a16:creationId xmlns:a16="http://schemas.microsoft.com/office/drawing/2014/main" id="{649BE243-2E3F-0D39-2320-C2FF6186671C}"/>
                      </a:ext>
                    </a:extLst>
                  </p:cNvPr>
                  <p:cNvCxnSpPr/>
                  <p:nvPr/>
                </p:nvCxnSpPr>
                <p:spPr>
                  <a:xfrm>
                    <a:off x="24334" y="5127"/>
                    <a:ext cx="754" cy="11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278">
                    <a:extLst>
                      <a:ext uri="{FF2B5EF4-FFF2-40B4-BE49-F238E27FC236}">
                        <a16:creationId xmlns:a16="http://schemas.microsoft.com/office/drawing/2014/main" id="{B368AC06-C106-A4EF-F989-3B1980AEFE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088" y="4864"/>
                    <a:ext cx="926" cy="1383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279">
                    <a:extLst>
                      <a:ext uri="{FF2B5EF4-FFF2-40B4-BE49-F238E27FC236}">
                        <a16:creationId xmlns:a16="http://schemas.microsoft.com/office/drawing/2014/main" id="{52B4D148-E360-A149-ED4F-F572D707F694}"/>
                      </a:ext>
                    </a:extLst>
                  </p:cNvPr>
                  <p:cNvCxnSpPr/>
                  <p:nvPr/>
                </p:nvCxnSpPr>
                <p:spPr>
                  <a:xfrm>
                    <a:off x="26013" y="4852"/>
                    <a:ext cx="155" cy="1926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280">
                    <a:extLst>
                      <a:ext uri="{FF2B5EF4-FFF2-40B4-BE49-F238E27FC236}">
                        <a16:creationId xmlns:a16="http://schemas.microsoft.com/office/drawing/2014/main" id="{098117E6-6D83-7DBA-8DBB-1262FF705AC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013" y="4396"/>
                    <a:ext cx="1257" cy="468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281">
                    <a:extLst>
                      <a:ext uri="{FF2B5EF4-FFF2-40B4-BE49-F238E27FC236}">
                        <a16:creationId xmlns:a16="http://schemas.microsoft.com/office/drawing/2014/main" id="{E8328864-3976-1EE6-C613-B44895AA5BD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168" y="5527"/>
                    <a:ext cx="1193" cy="1251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282">
                    <a:extLst>
                      <a:ext uri="{FF2B5EF4-FFF2-40B4-BE49-F238E27FC236}">
                        <a16:creationId xmlns:a16="http://schemas.microsoft.com/office/drawing/2014/main" id="{8A6EB1BD-8131-66DD-1C4F-AD5D2275770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430" y="7469"/>
                    <a:ext cx="1577" cy="686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283">
                    <a:extLst>
                      <a:ext uri="{FF2B5EF4-FFF2-40B4-BE49-F238E27FC236}">
                        <a16:creationId xmlns:a16="http://schemas.microsoft.com/office/drawing/2014/main" id="{6F7EDC31-65A2-BD3A-25C4-DC723FC0006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4585" y="8155"/>
                    <a:ext cx="846" cy="7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284">
                    <a:extLst>
                      <a:ext uri="{FF2B5EF4-FFF2-40B4-BE49-F238E27FC236}">
                        <a16:creationId xmlns:a16="http://schemas.microsoft.com/office/drawing/2014/main" id="{E69FF856-6419-55E4-FBE1-348ED4D8AC5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4345" y="7618"/>
                    <a:ext cx="1097" cy="537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285">
                    <a:extLst>
                      <a:ext uri="{FF2B5EF4-FFF2-40B4-BE49-F238E27FC236}">
                        <a16:creationId xmlns:a16="http://schemas.microsoft.com/office/drawing/2014/main" id="{B0C03F0E-6762-51F8-EF7B-5960FAD4A14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430" y="6783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286">
                    <a:extLst>
                      <a:ext uri="{FF2B5EF4-FFF2-40B4-BE49-F238E27FC236}">
                        <a16:creationId xmlns:a16="http://schemas.microsoft.com/office/drawing/2014/main" id="{B29627A8-0C6C-D173-5E3D-0866C5F138FD}"/>
                      </a:ext>
                    </a:extLst>
                  </p:cNvPr>
                  <p:cNvCxnSpPr/>
                  <p:nvPr/>
                </p:nvCxnSpPr>
                <p:spPr>
                  <a:xfrm>
                    <a:off x="25088" y="6247"/>
                    <a:ext cx="1086" cy="5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287">
                    <a:extLst>
                      <a:ext uri="{FF2B5EF4-FFF2-40B4-BE49-F238E27FC236}">
                        <a16:creationId xmlns:a16="http://schemas.microsoft.com/office/drawing/2014/main" id="{85127EC0-E8F0-78D2-D2AF-280AA14FC14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4345" y="6247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08" name="Picture 304" descr="car">
                  <a:extLst>
                    <a:ext uri="{FF2B5EF4-FFF2-40B4-BE49-F238E27FC236}">
                      <a16:creationId xmlns:a16="http://schemas.microsoft.com/office/drawing/2014/main" id="{2512F26E-3E77-57D5-91F0-178EDE1E59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0" y="11589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309" name="Picture 306" descr="car">
                  <a:extLst>
                    <a:ext uri="{FF2B5EF4-FFF2-40B4-BE49-F238E27FC236}">
                      <a16:creationId xmlns:a16="http://schemas.microsoft.com/office/drawing/2014/main" id="{B265197B-5D1A-F591-170C-727E44FE8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70" y="12917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310" name="Picture 307" descr="car">
                  <a:extLst>
                    <a:ext uri="{FF2B5EF4-FFF2-40B4-BE49-F238E27FC236}">
                      <a16:creationId xmlns:a16="http://schemas.microsoft.com/office/drawing/2014/main" id="{CF163484-53D1-542C-0E6B-B7BE509CFE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617" y="14530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311" name="Picture 308" descr="car">
                  <a:extLst>
                    <a:ext uri="{FF2B5EF4-FFF2-40B4-BE49-F238E27FC236}">
                      <a16:creationId xmlns:a16="http://schemas.microsoft.com/office/drawing/2014/main" id="{A03BEAD0-9561-B1D5-00D3-4CC2208FF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21" y="15134"/>
                  <a:ext cx="417" cy="417"/>
                </a:xfrm>
                <a:prstGeom prst="rect">
                  <a:avLst/>
                </a:prstGeom>
              </p:spPr>
            </p:pic>
          </p:grpSp>
          <p:grpSp>
            <p:nvGrpSpPr>
              <p:cNvPr id="289" name="Group 2">
                <a:extLst>
                  <a:ext uri="{FF2B5EF4-FFF2-40B4-BE49-F238E27FC236}">
                    <a16:creationId xmlns:a16="http://schemas.microsoft.com/office/drawing/2014/main" id="{42DC5370-1F74-1EEF-FA35-ED0D43E293A5}"/>
                  </a:ext>
                </a:extLst>
              </p:cNvPr>
              <p:cNvGrpSpPr/>
              <p:nvPr/>
            </p:nvGrpSpPr>
            <p:grpSpPr>
              <a:xfrm>
                <a:off x="14979650" y="4743450"/>
                <a:ext cx="3235960" cy="3820160"/>
                <a:chOff x="23456" y="11494"/>
                <a:chExt cx="5096" cy="6016"/>
              </a:xfrm>
            </p:grpSpPr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BA1AAB50-489B-5705-7AB7-3BD3E62A368A}"/>
                    </a:ext>
                  </a:extLst>
                </p:cNvPr>
                <p:cNvGrpSpPr/>
                <p:nvPr/>
              </p:nvGrpSpPr>
              <p:grpSpPr>
                <a:xfrm>
                  <a:off x="23456" y="11614"/>
                  <a:ext cx="5096" cy="5896"/>
                  <a:chOff x="816" y="4236"/>
                  <a:chExt cx="5096" cy="5896"/>
                </a:xfrm>
              </p:grpSpPr>
              <p:sp>
                <p:nvSpPr>
                  <p:cNvPr id="293" name="Parallelogram 290">
                    <a:extLst>
                      <a:ext uri="{FF2B5EF4-FFF2-40B4-BE49-F238E27FC236}">
                        <a16:creationId xmlns:a16="http://schemas.microsoft.com/office/drawing/2014/main" id="{4364DC12-326C-8350-E1C6-25FAC6CCB07E}"/>
                      </a:ext>
                    </a:extLst>
                  </p:cNvPr>
                  <p:cNvSpPr/>
                  <p:nvPr/>
                </p:nvSpPr>
                <p:spPr>
                  <a:xfrm rot="20760000">
                    <a:off x="816" y="4236"/>
                    <a:ext cx="5096" cy="4582"/>
                  </a:xfrm>
                  <a:prstGeom prst="parallelogram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4" name="Straight Connector 291">
                    <a:extLst>
                      <a:ext uri="{FF2B5EF4-FFF2-40B4-BE49-F238E27FC236}">
                        <a16:creationId xmlns:a16="http://schemas.microsoft.com/office/drawing/2014/main" id="{A6FD8C01-9577-C54C-770C-665666A3DD0B}"/>
                      </a:ext>
                    </a:extLst>
                  </p:cNvPr>
                  <p:cNvCxnSpPr/>
                  <p:nvPr/>
                </p:nvCxnSpPr>
                <p:spPr>
                  <a:xfrm>
                    <a:off x="1947" y="5077"/>
                    <a:ext cx="754" cy="1120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2">
                    <a:extLst>
                      <a:ext uri="{FF2B5EF4-FFF2-40B4-BE49-F238E27FC236}">
                        <a16:creationId xmlns:a16="http://schemas.microsoft.com/office/drawing/2014/main" id="{06636121-5E94-A6C2-3270-6F68804AF1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01" y="4814"/>
                    <a:ext cx="926" cy="1383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3">
                    <a:extLst>
                      <a:ext uri="{FF2B5EF4-FFF2-40B4-BE49-F238E27FC236}">
                        <a16:creationId xmlns:a16="http://schemas.microsoft.com/office/drawing/2014/main" id="{C9C68083-A1C6-11A9-5C02-1D060AED911B}"/>
                      </a:ext>
                    </a:extLst>
                  </p:cNvPr>
                  <p:cNvCxnSpPr/>
                  <p:nvPr/>
                </p:nvCxnSpPr>
                <p:spPr>
                  <a:xfrm>
                    <a:off x="3626" y="4802"/>
                    <a:ext cx="155" cy="1926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4">
                    <a:extLst>
                      <a:ext uri="{FF2B5EF4-FFF2-40B4-BE49-F238E27FC236}">
                        <a16:creationId xmlns:a16="http://schemas.microsoft.com/office/drawing/2014/main" id="{A5729A35-7271-9F4B-3023-13F1ABE9B3BD}"/>
                      </a:ext>
                    </a:extLst>
                  </p:cNvPr>
                  <p:cNvCxnSpPr/>
                  <p:nvPr/>
                </p:nvCxnSpPr>
                <p:spPr>
                  <a:xfrm>
                    <a:off x="2701" y="6186"/>
                    <a:ext cx="1086" cy="548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5">
                    <a:extLst>
                      <a:ext uri="{FF2B5EF4-FFF2-40B4-BE49-F238E27FC236}">
                        <a16:creationId xmlns:a16="http://schemas.microsoft.com/office/drawing/2014/main" id="{D8AFDFF1-EBFA-B373-B1D9-34163777F4E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626" y="4346"/>
                    <a:ext cx="1257" cy="468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6">
                    <a:extLst>
                      <a:ext uri="{FF2B5EF4-FFF2-40B4-BE49-F238E27FC236}">
                        <a16:creationId xmlns:a16="http://schemas.microsoft.com/office/drawing/2014/main" id="{D826705E-66C4-2111-CF0D-CB93813D9A6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781" y="5477"/>
                    <a:ext cx="1193" cy="1251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7">
                    <a:extLst>
                      <a:ext uri="{FF2B5EF4-FFF2-40B4-BE49-F238E27FC236}">
                        <a16:creationId xmlns:a16="http://schemas.microsoft.com/office/drawing/2014/main" id="{1E19A644-E66F-C9E1-8987-F392306F950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43" y="7419"/>
                    <a:ext cx="1577" cy="686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298">
                    <a:extLst>
                      <a:ext uri="{FF2B5EF4-FFF2-40B4-BE49-F238E27FC236}">
                        <a16:creationId xmlns:a16="http://schemas.microsoft.com/office/drawing/2014/main" id="{8C76441D-C6D1-2BF6-DC40-16A08EA53F9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198" y="8105"/>
                    <a:ext cx="846" cy="720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299">
                    <a:extLst>
                      <a:ext uri="{FF2B5EF4-FFF2-40B4-BE49-F238E27FC236}">
                        <a16:creationId xmlns:a16="http://schemas.microsoft.com/office/drawing/2014/main" id="{3871B1DF-0493-F7D5-2623-62F123F29AB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958" y="7568"/>
                    <a:ext cx="1097" cy="537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03" name="Picture 300" descr="car">
                    <a:extLst>
                      <a:ext uri="{FF2B5EF4-FFF2-40B4-BE49-F238E27FC236}">
                        <a16:creationId xmlns:a16="http://schemas.microsoft.com/office/drawing/2014/main" id="{22D5A45E-0AD5-7F2B-BD48-DAA25457DA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231" y="8083"/>
                    <a:ext cx="417" cy="417"/>
                  </a:xfrm>
                  <a:prstGeom prst="rect">
                    <a:avLst/>
                  </a:prstGeom>
                </p:spPr>
              </p:pic>
              <p:cxnSp>
                <p:nvCxnSpPr>
                  <p:cNvPr id="304" name="Straight Connector 301">
                    <a:extLst>
                      <a:ext uri="{FF2B5EF4-FFF2-40B4-BE49-F238E27FC236}">
                        <a16:creationId xmlns:a16="http://schemas.microsoft.com/office/drawing/2014/main" id="{D9A55EF5-290B-2DE1-704B-9259E8C69B8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55" y="6733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2">
                    <a:extLst>
                      <a:ext uri="{FF2B5EF4-FFF2-40B4-BE49-F238E27FC236}">
                        <a16:creationId xmlns:a16="http://schemas.microsoft.com/office/drawing/2014/main" id="{64C0678E-3066-D1C1-7E99-3AC4A052391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958" y="6197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6" name="Text Box 303">
                        <a:extLst>
                          <a:ext uri="{FF2B5EF4-FFF2-40B4-BE49-F238E27FC236}">
                            <a16:creationId xmlns:a16="http://schemas.microsoft.com/office/drawing/2014/main" id="{BC455B34-4E6E-C021-7400-D81790A1E8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0" y="9342"/>
                        <a:ext cx="4351" cy="7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𝑂𝐶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𝑇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m:oMathPara>
                        </a14:m>
                        <a:endParaRPr lang="en-US" sz="2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06" name="Text Box 303">
                        <a:extLst>
                          <a:ext uri="{FF2B5EF4-FFF2-40B4-BE49-F238E27FC236}">
                            <a16:creationId xmlns:a16="http://schemas.microsoft.com/office/drawing/2014/main" id="{BC455B34-4E6E-C021-7400-D81790A1E8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0" y="9342"/>
                        <a:ext cx="4351" cy="79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pic>
              <p:nvPicPr>
                <p:cNvPr id="291" name="Picture 305" descr="car">
                  <a:extLst>
                    <a:ext uri="{FF2B5EF4-FFF2-40B4-BE49-F238E27FC236}">
                      <a16:creationId xmlns:a16="http://schemas.microsoft.com/office/drawing/2014/main" id="{193132BB-F921-B0C7-2E14-F9B6B283D4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86" y="11494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92" name="Straight Connector 309">
                  <a:extLst>
                    <a:ext uri="{FF2B5EF4-FFF2-40B4-BE49-F238E27FC236}">
                      <a16:creationId xmlns:a16="http://schemas.microsoft.com/office/drawing/2014/main" id="{FB44D2F5-8513-F995-39D4-695631D064FA}"/>
                    </a:ext>
                  </a:extLst>
                </p:cNvPr>
                <p:cNvCxnSpPr/>
                <p:nvPr/>
              </p:nvCxnSpPr>
              <p:spPr>
                <a:xfrm flipH="1">
                  <a:off x="25603" y="14053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DC699505-9B7C-F703-FF90-7FB64633A595}"/>
                </a:ext>
              </a:extLst>
            </p:cNvPr>
            <p:cNvGrpSpPr/>
            <p:nvPr/>
          </p:nvGrpSpPr>
          <p:grpSpPr>
            <a:xfrm>
              <a:off x="2695438" y="10255332"/>
              <a:ext cx="17429480" cy="3822700"/>
              <a:chOff x="786130" y="4743450"/>
              <a:chExt cx="17429480" cy="3822700"/>
            </a:xfrm>
          </p:grpSpPr>
          <p:sp>
            <p:nvSpPr>
              <p:cNvPr id="389" name="Right Arrow 288">
                <a:extLst>
                  <a:ext uri="{FF2B5EF4-FFF2-40B4-BE49-F238E27FC236}">
                    <a16:creationId xmlns:a16="http://schemas.microsoft.com/office/drawing/2014/main" id="{AE6A8BF4-5CB5-F101-B5EF-0490C1306B71}"/>
                  </a:ext>
                </a:extLst>
              </p:cNvPr>
              <p:cNvSpPr/>
              <p:nvPr/>
            </p:nvSpPr>
            <p:spPr>
              <a:xfrm>
                <a:off x="14437995" y="5872480"/>
                <a:ext cx="665480" cy="546735"/>
              </a:xfrm>
              <a:prstGeom prst="rightArrow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0" name="Group 10">
                <a:extLst>
                  <a:ext uri="{FF2B5EF4-FFF2-40B4-BE49-F238E27FC236}">
                    <a16:creationId xmlns:a16="http://schemas.microsoft.com/office/drawing/2014/main" id="{D7A33F20-CEA7-10F1-5748-3832BF0DC922}"/>
                  </a:ext>
                </a:extLst>
              </p:cNvPr>
              <p:cNvGrpSpPr/>
              <p:nvPr/>
            </p:nvGrpSpPr>
            <p:grpSpPr>
              <a:xfrm>
                <a:off x="786130" y="4799965"/>
                <a:ext cx="13639800" cy="2973070"/>
                <a:chOff x="764" y="7660"/>
                <a:chExt cx="21480" cy="4682"/>
              </a:xfrm>
            </p:grpSpPr>
            <p:grpSp>
              <p:nvGrpSpPr>
                <p:cNvPr id="413" name="Group 1">
                  <a:extLst>
                    <a:ext uri="{FF2B5EF4-FFF2-40B4-BE49-F238E27FC236}">
                      <a16:creationId xmlns:a16="http://schemas.microsoft.com/office/drawing/2014/main" id="{DC31CC50-A6FA-9ECE-56EA-3779F6F56235}"/>
                    </a:ext>
                  </a:extLst>
                </p:cNvPr>
                <p:cNvGrpSpPr/>
                <p:nvPr/>
              </p:nvGrpSpPr>
              <p:grpSpPr>
                <a:xfrm>
                  <a:off x="764" y="7660"/>
                  <a:ext cx="21480" cy="4682"/>
                  <a:chOff x="706" y="11589"/>
                  <a:chExt cx="21480" cy="4682"/>
                </a:xfrm>
              </p:grpSpPr>
              <p:grpSp>
                <p:nvGrpSpPr>
                  <p:cNvPr id="417" name="Group 211">
                    <a:extLst>
                      <a:ext uri="{FF2B5EF4-FFF2-40B4-BE49-F238E27FC236}">
                        <a16:creationId xmlns:a16="http://schemas.microsoft.com/office/drawing/2014/main" id="{8B797606-FE27-C6B7-C13A-BDF5DFD16115}"/>
                      </a:ext>
                    </a:extLst>
                  </p:cNvPr>
                  <p:cNvGrpSpPr/>
                  <p:nvPr/>
                </p:nvGrpSpPr>
                <p:grpSpPr>
                  <a:xfrm>
                    <a:off x="706" y="11609"/>
                    <a:ext cx="21481" cy="4662"/>
                    <a:chOff x="6869" y="4219"/>
                    <a:chExt cx="21481" cy="4662"/>
                  </a:xfrm>
                </p:grpSpPr>
                <p:sp>
                  <p:nvSpPr>
                    <p:cNvPr id="422" name="Parallelogram 212">
                      <a:extLst>
                        <a:ext uri="{FF2B5EF4-FFF2-40B4-BE49-F238E27FC236}">
                          <a16:creationId xmlns:a16="http://schemas.microsoft.com/office/drawing/2014/main" id="{28D4F117-A1C1-21F1-DAED-A15D8DE52A45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6869" y="4221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3" name="Straight Connector 213">
                      <a:extLst>
                        <a:ext uri="{FF2B5EF4-FFF2-40B4-BE49-F238E27FC236}">
                          <a16:creationId xmlns:a16="http://schemas.microsoft.com/office/drawing/2014/main" id="{9AB670B1-06FF-8F8B-5E9B-B6357A6DFCC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00" y="5062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Straight Connector 214">
                      <a:extLst>
                        <a:ext uri="{FF2B5EF4-FFF2-40B4-BE49-F238E27FC236}">
                          <a16:creationId xmlns:a16="http://schemas.microsoft.com/office/drawing/2014/main" id="{811038AC-6A38-0512-7889-72E8E9828AC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754" y="4799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5" name="Straight Connector 215">
                      <a:extLst>
                        <a:ext uri="{FF2B5EF4-FFF2-40B4-BE49-F238E27FC236}">
                          <a16:creationId xmlns:a16="http://schemas.microsoft.com/office/drawing/2014/main" id="{5C0EBE0A-0801-30AB-7F27-DCF4FF78A6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79" y="4787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6" name="Straight Connector 216">
                      <a:extLst>
                        <a:ext uri="{FF2B5EF4-FFF2-40B4-BE49-F238E27FC236}">
                          <a16:creationId xmlns:a16="http://schemas.microsoft.com/office/drawing/2014/main" id="{57290E0B-CEF5-2318-4F85-BB67CD3376C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754" y="6171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7" name="Straight Connector 217">
                      <a:extLst>
                        <a:ext uri="{FF2B5EF4-FFF2-40B4-BE49-F238E27FC236}">
                          <a16:creationId xmlns:a16="http://schemas.microsoft.com/office/drawing/2014/main" id="{DDAC2A76-B503-09AB-8C24-02C6F2B65AA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679" y="4331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8" name="Straight Connector 218">
                      <a:extLst>
                        <a:ext uri="{FF2B5EF4-FFF2-40B4-BE49-F238E27FC236}">
                          <a16:creationId xmlns:a16="http://schemas.microsoft.com/office/drawing/2014/main" id="{8A131F9D-33B2-E0B0-93BB-A6F06AA1A82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834" y="5462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9" name="Straight Connector 219">
                      <a:extLst>
                        <a:ext uri="{FF2B5EF4-FFF2-40B4-BE49-F238E27FC236}">
                          <a16:creationId xmlns:a16="http://schemas.microsoft.com/office/drawing/2014/main" id="{CEE813A4-8026-2ADA-9EE8-8235FF2853D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011" y="6182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0" name="Straight Connector 220">
                      <a:extLst>
                        <a:ext uri="{FF2B5EF4-FFF2-40B4-BE49-F238E27FC236}">
                          <a16:creationId xmlns:a16="http://schemas.microsoft.com/office/drawing/2014/main" id="{FB620E2C-7407-0329-1085-DFE2C0467A3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096" y="6718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1" name="Straight Connector 221">
                      <a:extLst>
                        <a:ext uri="{FF2B5EF4-FFF2-40B4-BE49-F238E27FC236}">
                          <a16:creationId xmlns:a16="http://schemas.microsoft.com/office/drawing/2014/main" id="{3953D4EC-76AD-AC2D-0967-461B7F367D0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096" y="7404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Connector 222">
                      <a:extLst>
                        <a:ext uri="{FF2B5EF4-FFF2-40B4-BE49-F238E27FC236}">
                          <a16:creationId xmlns:a16="http://schemas.microsoft.com/office/drawing/2014/main" id="{E489E1BC-CACA-2CC6-62FA-08A99D37E24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251" y="8090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Straight Connector 223">
                      <a:extLst>
                        <a:ext uri="{FF2B5EF4-FFF2-40B4-BE49-F238E27FC236}">
                          <a16:creationId xmlns:a16="http://schemas.microsoft.com/office/drawing/2014/main" id="{FF6F5A7F-9A5B-7CE8-BFAE-99E3EC05C68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8011" y="7553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34" name="Picture 224" descr="car">
                      <a:extLst>
                        <a:ext uri="{FF2B5EF4-FFF2-40B4-BE49-F238E27FC236}">
                          <a16:creationId xmlns:a16="http://schemas.microsoft.com/office/drawing/2014/main" id="{36A4C772-0866-82BE-9D1F-E69964CB62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284" y="8068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35" name="Straight Connector 225">
                      <a:extLst>
                        <a:ext uri="{FF2B5EF4-FFF2-40B4-BE49-F238E27FC236}">
                          <a16:creationId xmlns:a16="http://schemas.microsoft.com/office/drawing/2014/main" id="{CEF80EB6-1430-2423-84EF-68C3F62D12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037" y="5133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6" name="Straight Connector 226">
                      <a:extLst>
                        <a:ext uri="{FF2B5EF4-FFF2-40B4-BE49-F238E27FC236}">
                          <a16:creationId xmlns:a16="http://schemas.microsoft.com/office/drawing/2014/main" id="{192E4CC0-7A54-FE9B-14D8-C7F767D724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791" y="4870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7" name="Straight Connector 227">
                      <a:extLst>
                        <a:ext uri="{FF2B5EF4-FFF2-40B4-BE49-F238E27FC236}">
                          <a16:creationId xmlns:a16="http://schemas.microsoft.com/office/drawing/2014/main" id="{644FA888-252C-0444-0E06-9CB3564CFA1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716" y="4858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8" name="Straight Connector 228">
                      <a:extLst>
                        <a:ext uri="{FF2B5EF4-FFF2-40B4-BE49-F238E27FC236}">
                          <a16:creationId xmlns:a16="http://schemas.microsoft.com/office/drawing/2014/main" id="{17F12213-73DE-0B8E-AB04-B5DF653910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791" y="6242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9" name="Straight Connector 229">
                      <a:extLst>
                        <a:ext uri="{FF2B5EF4-FFF2-40B4-BE49-F238E27FC236}">
                          <a16:creationId xmlns:a16="http://schemas.microsoft.com/office/drawing/2014/main" id="{ABF15B7A-2CE8-A585-C9AD-B634FE2DCBE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716" y="4402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0" name="Straight Connector 230">
                      <a:extLst>
                        <a:ext uri="{FF2B5EF4-FFF2-40B4-BE49-F238E27FC236}">
                          <a16:creationId xmlns:a16="http://schemas.microsoft.com/office/drawing/2014/main" id="{E2AC8C67-A50E-6765-F3F3-31ED382E4EA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871" y="5533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1" name="Straight Connector 231">
                      <a:extLst>
                        <a:ext uri="{FF2B5EF4-FFF2-40B4-BE49-F238E27FC236}">
                          <a16:creationId xmlns:a16="http://schemas.microsoft.com/office/drawing/2014/main" id="{6092B3CF-9471-57D9-0F2F-59E9F713A35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048" y="6253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Straight Connector 232">
                      <a:extLst>
                        <a:ext uri="{FF2B5EF4-FFF2-40B4-BE49-F238E27FC236}">
                          <a16:creationId xmlns:a16="http://schemas.microsoft.com/office/drawing/2014/main" id="{2077D6C4-F242-9E3C-DCC2-22D42A16DD9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133" y="7475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3" name="Straight Connector 233">
                      <a:extLst>
                        <a:ext uri="{FF2B5EF4-FFF2-40B4-BE49-F238E27FC236}">
                          <a16:creationId xmlns:a16="http://schemas.microsoft.com/office/drawing/2014/main" id="{BFBE5E6B-2A3F-E1BC-F31A-1A7F6DD3E95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288" y="8161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Straight Connector 234">
                      <a:extLst>
                        <a:ext uri="{FF2B5EF4-FFF2-40B4-BE49-F238E27FC236}">
                          <a16:creationId xmlns:a16="http://schemas.microsoft.com/office/drawing/2014/main" id="{CA514758-8704-0D0F-B7B4-8536F01FA3C5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2048" y="7624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45" name="Picture 235" descr="car">
                      <a:extLst>
                        <a:ext uri="{FF2B5EF4-FFF2-40B4-BE49-F238E27FC236}">
                          <a16:creationId xmlns:a16="http://schemas.microsoft.com/office/drawing/2014/main" id="{4D9185A9-BFC7-D88D-CA73-8E07A29874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3045" y="7123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46" name="Straight Connector 236">
                      <a:extLst>
                        <a:ext uri="{FF2B5EF4-FFF2-40B4-BE49-F238E27FC236}">
                          <a16:creationId xmlns:a16="http://schemas.microsoft.com/office/drawing/2014/main" id="{EBA3F3D4-B399-7608-80CA-A5037C3D1E6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133" y="6789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7" name="Parallelogram 237">
                      <a:extLst>
                        <a:ext uri="{FF2B5EF4-FFF2-40B4-BE49-F238E27FC236}">
                          <a16:creationId xmlns:a16="http://schemas.microsoft.com/office/drawing/2014/main" id="{5F4D9143-7E40-865B-42CA-0F716E71F888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10958" y="4225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8" name="Straight Connector 238">
                      <a:extLst>
                        <a:ext uri="{FF2B5EF4-FFF2-40B4-BE49-F238E27FC236}">
                          <a16:creationId xmlns:a16="http://schemas.microsoft.com/office/drawing/2014/main" id="{39ECE8CA-6A88-A7F6-D44C-1CB1A4680F6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038" y="5133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Straight Connector 239">
                      <a:extLst>
                        <a:ext uri="{FF2B5EF4-FFF2-40B4-BE49-F238E27FC236}">
                          <a16:creationId xmlns:a16="http://schemas.microsoft.com/office/drawing/2014/main" id="{603886AD-E225-9EEF-77AD-3431E18447D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792" y="4870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Straight Connector 240">
                      <a:extLst>
                        <a:ext uri="{FF2B5EF4-FFF2-40B4-BE49-F238E27FC236}">
                          <a16:creationId xmlns:a16="http://schemas.microsoft.com/office/drawing/2014/main" id="{F2E00BEF-C3FD-87B8-8A67-F56098344A6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717" y="4858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Straight Connector 241">
                      <a:extLst>
                        <a:ext uri="{FF2B5EF4-FFF2-40B4-BE49-F238E27FC236}">
                          <a16:creationId xmlns:a16="http://schemas.microsoft.com/office/drawing/2014/main" id="{3EB4D288-040C-1792-EE87-B34A70FE4C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792" y="6242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2" name="Straight Connector 242">
                      <a:extLst>
                        <a:ext uri="{FF2B5EF4-FFF2-40B4-BE49-F238E27FC236}">
                          <a16:creationId xmlns:a16="http://schemas.microsoft.com/office/drawing/2014/main" id="{6EB31BAC-76F8-46B8-FDBE-14A4599825E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717" y="4402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Straight Connector 243">
                      <a:extLst>
                        <a:ext uri="{FF2B5EF4-FFF2-40B4-BE49-F238E27FC236}">
                          <a16:creationId xmlns:a16="http://schemas.microsoft.com/office/drawing/2014/main" id="{E232D804-ED6D-27C9-2901-E658F088EC3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872" y="5533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4" name="Straight Connector 244">
                      <a:extLst>
                        <a:ext uri="{FF2B5EF4-FFF2-40B4-BE49-F238E27FC236}">
                          <a16:creationId xmlns:a16="http://schemas.microsoft.com/office/drawing/2014/main" id="{3B707174-9554-7608-1981-A27517BE42D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049" y="6253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5" name="Straight Connector 245">
                      <a:extLst>
                        <a:ext uri="{FF2B5EF4-FFF2-40B4-BE49-F238E27FC236}">
                          <a16:creationId xmlns:a16="http://schemas.microsoft.com/office/drawing/2014/main" id="{BF4B2DE3-EDC9-2C94-3140-79F644B9B83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134" y="7475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6" name="Straight Connector 246">
                      <a:extLst>
                        <a:ext uri="{FF2B5EF4-FFF2-40B4-BE49-F238E27FC236}">
                          <a16:creationId xmlns:a16="http://schemas.microsoft.com/office/drawing/2014/main" id="{CF4B457C-8CA2-F168-1A12-5C756509728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289" y="8161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7" name="Straight Connector 247">
                      <a:extLst>
                        <a:ext uri="{FF2B5EF4-FFF2-40B4-BE49-F238E27FC236}">
                          <a16:creationId xmlns:a16="http://schemas.microsoft.com/office/drawing/2014/main" id="{EB34BE3B-EAB1-7847-F536-BDC295AE7AED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2049" y="7624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58" name="Picture 248" descr="car">
                      <a:extLst>
                        <a:ext uri="{FF2B5EF4-FFF2-40B4-BE49-F238E27FC236}">
                          <a16:creationId xmlns:a16="http://schemas.microsoft.com/office/drawing/2014/main" id="{74CFF1F0-1094-BB8F-F45F-A618C53AF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3046" y="7123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59" name="Straight Connector 249">
                      <a:extLst>
                        <a:ext uri="{FF2B5EF4-FFF2-40B4-BE49-F238E27FC236}">
                          <a16:creationId xmlns:a16="http://schemas.microsoft.com/office/drawing/2014/main" id="{A21B14F5-F798-55B5-28ED-63EF2CE420C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134" y="6789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0" name="Parallelogram 250">
                      <a:extLst>
                        <a:ext uri="{FF2B5EF4-FFF2-40B4-BE49-F238E27FC236}">
                          <a16:creationId xmlns:a16="http://schemas.microsoft.com/office/drawing/2014/main" id="{D407DD4B-C8CD-65A7-4705-4BA60BD70299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15019" y="4220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1" name="Straight Connector 251">
                      <a:extLst>
                        <a:ext uri="{FF2B5EF4-FFF2-40B4-BE49-F238E27FC236}">
                          <a16:creationId xmlns:a16="http://schemas.microsoft.com/office/drawing/2014/main" id="{030848BD-B615-B010-EB61-0B27A1AE1C9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099" y="5128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Straight Connector 252">
                      <a:extLst>
                        <a:ext uri="{FF2B5EF4-FFF2-40B4-BE49-F238E27FC236}">
                          <a16:creationId xmlns:a16="http://schemas.microsoft.com/office/drawing/2014/main" id="{CFC7CE1E-E06E-4CE6-BA92-B531BC7EA97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6853" y="4865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3" name="Straight Connector 253">
                      <a:extLst>
                        <a:ext uri="{FF2B5EF4-FFF2-40B4-BE49-F238E27FC236}">
                          <a16:creationId xmlns:a16="http://schemas.microsoft.com/office/drawing/2014/main" id="{2EE40710-7893-2F65-2A3E-77749D86D6B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778" y="4853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4" name="Straight Connector 254">
                      <a:extLst>
                        <a:ext uri="{FF2B5EF4-FFF2-40B4-BE49-F238E27FC236}">
                          <a16:creationId xmlns:a16="http://schemas.microsoft.com/office/drawing/2014/main" id="{78BD1392-967F-CF27-605F-7B8177BA397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7778" y="4397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5" name="Straight Connector 255">
                      <a:extLst>
                        <a:ext uri="{FF2B5EF4-FFF2-40B4-BE49-F238E27FC236}">
                          <a16:creationId xmlns:a16="http://schemas.microsoft.com/office/drawing/2014/main" id="{3A925BBF-10F4-4618-38CF-47CADA1860B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7933" y="5528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6" name="Straight Connector 256">
                      <a:extLst>
                        <a:ext uri="{FF2B5EF4-FFF2-40B4-BE49-F238E27FC236}">
                          <a16:creationId xmlns:a16="http://schemas.microsoft.com/office/drawing/2014/main" id="{49B0E92A-EB25-8FE9-5EEF-32461DB04E5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6110" y="6248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7" name="Straight Connector 257">
                      <a:extLst>
                        <a:ext uri="{FF2B5EF4-FFF2-40B4-BE49-F238E27FC236}">
                          <a16:creationId xmlns:a16="http://schemas.microsoft.com/office/drawing/2014/main" id="{4AC8C772-6D27-2430-CD6D-D178EC7AB8A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7195" y="7470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chemeClr val="accent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8" name="Straight Connector 258">
                      <a:extLst>
                        <a:ext uri="{FF2B5EF4-FFF2-40B4-BE49-F238E27FC236}">
                          <a16:creationId xmlns:a16="http://schemas.microsoft.com/office/drawing/2014/main" id="{F5B47524-6E55-5F6C-779C-BFAC49DD97A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6350" y="8156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9" name="Straight Connector 259">
                      <a:extLst>
                        <a:ext uri="{FF2B5EF4-FFF2-40B4-BE49-F238E27FC236}">
                          <a16:creationId xmlns:a16="http://schemas.microsoft.com/office/drawing/2014/main" id="{B21572DB-0D73-1B74-C9D7-72A12CFFE8B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6110" y="7619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0" name="Straight Connector 260">
                      <a:extLst>
                        <a:ext uri="{FF2B5EF4-FFF2-40B4-BE49-F238E27FC236}">
                          <a16:creationId xmlns:a16="http://schemas.microsoft.com/office/drawing/2014/main" id="{0B38ED51-E769-0136-01CA-0FE72F04F17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7195" y="6784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71" name="Picture 261" descr="car">
                      <a:extLst>
                        <a:ext uri="{FF2B5EF4-FFF2-40B4-BE49-F238E27FC236}">
                          <a16:creationId xmlns:a16="http://schemas.microsoft.com/office/drawing/2014/main" id="{A27BA554-8C10-17C2-24A8-43FE1B2F2F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7052" y="6478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72" name="Straight Connector 262">
                      <a:extLst>
                        <a:ext uri="{FF2B5EF4-FFF2-40B4-BE49-F238E27FC236}">
                          <a16:creationId xmlns:a16="http://schemas.microsoft.com/office/drawing/2014/main" id="{D7236093-558E-DDB4-8677-0CDED9188D7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853" y="6237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Parallelogram 263">
                      <a:extLst>
                        <a:ext uri="{FF2B5EF4-FFF2-40B4-BE49-F238E27FC236}">
                          <a16:creationId xmlns:a16="http://schemas.microsoft.com/office/drawing/2014/main" id="{6D69D27B-A4BA-83E5-5A97-F6870E42A167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19112" y="4221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4" name="Straight Connector 264">
                      <a:extLst>
                        <a:ext uri="{FF2B5EF4-FFF2-40B4-BE49-F238E27FC236}">
                          <a16:creationId xmlns:a16="http://schemas.microsoft.com/office/drawing/2014/main" id="{A0C6502A-4A74-ACE4-C7A5-C907BE191CC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192" y="5129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5" name="Straight Connector 265">
                      <a:extLst>
                        <a:ext uri="{FF2B5EF4-FFF2-40B4-BE49-F238E27FC236}">
                          <a16:creationId xmlns:a16="http://schemas.microsoft.com/office/drawing/2014/main" id="{0767355E-D659-A367-25B7-0FFDD335BE7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0946" y="4866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6" name="Straight Connector 266">
                      <a:extLst>
                        <a:ext uri="{FF2B5EF4-FFF2-40B4-BE49-F238E27FC236}">
                          <a16:creationId xmlns:a16="http://schemas.microsoft.com/office/drawing/2014/main" id="{0E487FF4-953D-E8A7-20AF-528978BFFE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871" y="4854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7" name="Straight Connector 267">
                      <a:extLst>
                        <a:ext uri="{FF2B5EF4-FFF2-40B4-BE49-F238E27FC236}">
                          <a16:creationId xmlns:a16="http://schemas.microsoft.com/office/drawing/2014/main" id="{CC660ABD-4D74-6B9C-E2AD-B4FD6516128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1871" y="4398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8" name="Straight Connector 268">
                      <a:extLst>
                        <a:ext uri="{FF2B5EF4-FFF2-40B4-BE49-F238E27FC236}">
                          <a16:creationId xmlns:a16="http://schemas.microsoft.com/office/drawing/2014/main" id="{AB4456B9-962D-E768-7BAD-EDC5D5C7623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2026" y="5529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9" name="Straight Connector 269">
                      <a:extLst>
                        <a:ext uri="{FF2B5EF4-FFF2-40B4-BE49-F238E27FC236}">
                          <a16:creationId xmlns:a16="http://schemas.microsoft.com/office/drawing/2014/main" id="{C6751471-9C57-E7CC-9CD3-823E5527866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1288" y="7471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0" name="Straight Connector 270">
                      <a:extLst>
                        <a:ext uri="{FF2B5EF4-FFF2-40B4-BE49-F238E27FC236}">
                          <a16:creationId xmlns:a16="http://schemas.microsoft.com/office/drawing/2014/main" id="{C9E8FA0E-8D2B-AF74-4A21-84E7AEBCFDF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0443" y="8157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Straight Connector 271">
                      <a:extLst>
                        <a:ext uri="{FF2B5EF4-FFF2-40B4-BE49-F238E27FC236}">
                          <a16:creationId xmlns:a16="http://schemas.microsoft.com/office/drawing/2014/main" id="{626816DF-AED6-181C-D546-B182CCBF159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0203" y="7620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chemeClr val="accent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2" name="Straight Connector 272">
                      <a:extLst>
                        <a:ext uri="{FF2B5EF4-FFF2-40B4-BE49-F238E27FC236}">
                          <a16:creationId xmlns:a16="http://schemas.microsoft.com/office/drawing/2014/main" id="{79D889F0-3F8D-BC00-07E5-48587DA7FD7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1288" y="6785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3" name="Straight Connector 273">
                      <a:extLst>
                        <a:ext uri="{FF2B5EF4-FFF2-40B4-BE49-F238E27FC236}">
                          <a16:creationId xmlns:a16="http://schemas.microsoft.com/office/drawing/2014/main" id="{37BE165F-B2F5-8446-006B-D7E7BE78DA4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946" y="6249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84" name="Picture 274" descr="car">
                      <a:extLst>
                        <a:ext uri="{FF2B5EF4-FFF2-40B4-BE49-F238E27FC236}">
                          <a16:creationId xmlns:a16="http://schemas.microsoft.com/office/drawing/2014/main" id="{01990561-98FF-2ACA-7B30-3A27EDC42B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0593" y="6895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85" name="Straight Connector 275">
                      <a:extLst>
                        <a:ext uri="{FF2B5EF4-FFF2-40B4-BE49-F238E27FC236}">
                          <a16:creationId xmlns:a16="http://schemas.microsoft.com/office/drawing/2014/main" id="{DF16BFF6-13DE-94F4-E97C-4D9396E6F2C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0203" y="6249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6" name="Parallelogram 276">
                      <a:extLst>
                        <a:ext uri="{FF2B5EF4-FFF2-40B4-BE49-F238E27FC236}">
                          <a16:creationId xmlns:a16="http://schemas.microsoft.com/office/drawing/2014/main" id="{462A46CC-A282-A98E-9248-3BF52484BF46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23254" y="4219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7" name="Straight Connector 277">
                      <a:extLst>
                        <a:ext uri="{FF2B5EF4-FFF2-40B4-BE49-F238E27FC236}">
                          <a16:creationId xmlns:a16="http://schemas.microsoft.com/office/drawing/2014/main" id="{0AE637EB-41CB-4ADE-A78F-8AC3CCD0E6C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4334" y="5127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Straight Connector 278">
                      <a:extLst>
                        <a:ext uri="{FF2B5EF4-FFF2-40B4-BE49-F238E27FC236}">
                          <a16:creationId xmlns:a16="http://schemas.microsoft.com/office/drawing/2014/main" id="{27440114-294C-CCC1-7770-31DF7299AE8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088" y="4864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Straight Connector 279">
                      <a:extLst>
                        <a:ext uri="{FF2B5EF4-FFF2-40B4-BE49-F238E27FC236}">
                          <a16:creationId xmlns:a16="http://schemas.microsoft.com/office/drawing/2014/main" id="{F0284EED-78CC-0C9F-195D-90D9FC0309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013" y="4852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0" name="Straight Connector 280">
                      <a:extLst>
                        <a:ext uri="{FF2B5EF4-FFF2-40B4-BE49-F238E27FC236}">
                          <a16:creationId xmlns:a16="http://schemas.microsoft.com/office/drawing/2014/main" id="{D1A7FCD1-E3CB-AB41-705F-21079FE2113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013" y="4396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Straight Connector 281">
                      <a:extLst>
                        <a:ext uri="{FF2B5EF4-FFF2-40B4-BE49-F238E27FC236}">
                          <a16:creationId xmlns:a16="http://schemas.microsoft.com/office/drawing/2014/main" id="{F65DD573-544A-07F9-4993-8C45FE7961A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168" y="5527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2" name="Straight Connector 282">
                      <a:extLst>
                        <a:ext uri="{FF2B5EF4-FFF2-40B4-BE49-F238E27FC236}">
                          <a16:creationId xmlns:a16="http://schemas.microsoft.com/office/drawing/2014/main" id="{AC70E322-5612-8D24-C0F1-F6D9D982F54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430" y="7469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3" name="Straight Connector 283">
                      <a:extLst>
                        <a:ext uri="{FF2B5EF4-FFF2-40B4-BE49-F238E27FC236}">
                          <a16:creationId xmlns:a16="http://schemas.microsoft.com/office/drawing/2014/main" id="{39400BCA-D95E-3069-7B04-63FA0E91021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4585" y="8155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4" name="Straight Connector 284">
                      <a:extLst>
                        <a:ext uri="{FF2B5EF4-FFF2-40B4-BE49-F238E27FC236}">
                          <a16:creationId xmlns:a16="http://schemas.microsoft.com/office/drawing/2014/main" id="{6E36D6D3-2CA5-8699-6CCA-347EF0251901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4345" y="7618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5" name="Straight Connector 285">
                      <a:extLst>
                        <a:ext uri="{FF2B5EF4-FFF2-40B4-BE49-F238E27FC236}">
                          <a16:creationId xmlns:a16="http://schemas.microsoft.com/office/drawing/2014/main" id="{EB7BBD4E-7652-4517-D71F-8B08CA81516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430" y="6783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6" name="Straight Connector 286">
                      <a:extLst>
                        <a:ext uri="{FF2B5EF4-FFF2-40B4-BE49-F238E27FC236}">
                          <a16:creationId xmlns:a16="http://schemas.microsoft.com/office/drawing/2014/main" id="{4A72AF12-8534-2F9B-7EDA-DC65B66B566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088" y="6247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7" name="Straight Connector 287">
                      <a:extLst>
                        <a:ext uri="{FF2B5EF4-FFF2-40B4-BE49-F238E27FC236}">
                          <a16:creationId xmlns:a16="http://schemas.microsoft.com/office/drawing/2014/main" id="{BAA9B0B4-75DA-7989-F5E5-0F994E1FC74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4345" y="6247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chemeClr val="accent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418" name="Picture 304" descr="car">
                    <a:extLst>
                      <a:ext uri="{FF2B5EF4-FFF2-40B4-BE49-F238E27FC236}">
                        <a16:creationId xmlns:a16="http://schemas.microsoft.com/office/drawing/2014/main" id="{48D95C5C-C6EE-15C8-6261-63ACACB7FE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60" y="11589"/>
                    <a:ext cx="417" cy="417"/>
                  </a:xfrm>
                  <a:prstGeom prst="rect">
                    <a:avLst/>
                  </a:prstGeom>
                </p:spPr>
              </p:pic>
              <p:pic>
                <p:nvPicPr>
                  <p:cNvPr id="419" name="Picture 306" descr="car">
                    <a:extLst>
                      <a:ext uri="{FF2B5EF4-FFF2-40B4-BE49-F238E27FC236}">
                        <a16:creationId xmlns:a16="http://schemas.microsoft.com/office/drawing/2014/main" id="{C86B0E6D-F98B-D439-4C03-7C7A055C89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770" y="12917"/>
                    <a:ext cx="417" cy="417"/>
                  </a:xfrm>
                  <a:prstGeom prst="rect">
                    <a:avLst/>
                  </a:prstGeom>
                </p:spPr>
              </p:pic>
              <p:pic>
                <p:nvPicPr>
                  <p:cNvPr id="420" name="Picture 307" descr="car">
                    <a:extLst>
                      <a:ext uri="{FF2B5EF4-FFF2-40B4-BE49-F238E27FC236}">
                        <a16:creationId xmlns:a16="http://schemas.microsoft.com/office/drawing/2014/main" id="{ABFCC6AB-8C61-FCEE-9FFF-57BCDEFD2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617" y="14530"/>
                    <a:ext cx="417" cy="417"/>
                  </a:xfrm>
                  <a:prstGeom prst="rect">
                    <a:avLst/>
                  </a:prstGeom>
                </p:spPr>
              </p:pic>
              <p:pic>
                <p:nvPicPr>
                  <p:cNvPr id="421" name="Picture 308" descr="car">
                    <a:extLst>
                      <a:ext uri="{FF2B5EF4-FFF2-40B4-BE49-F238E27FC236}">
                        <a16:creationId xmlns:a16="http://schemas.microsoft.com/office/drawing/2014/main" id="{F6D9002E-BC7B-CDA6-ED76-9B24ECC76C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0021" y="15134"/>
                    <a:ext cx="417" cy="41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14" name="Picture 3" descr="car">
                  <a:extLst>
                    <a:ext uri="{FF2B5EF4-FFF2-40B4-BE49-F238E27FC236}">
                      <a16:creationId xmlns:a16="http://schemas.microsoft.com/office/drawing/2014/main" id="{7AD30631-9C27-051D-7A90-B64F10CC10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52" y="11199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415" name="Picture 4" descr="car">
                  <a:extLst>
                    <a:ext uri="{FF2B5EF4-FFF2-40B4-BE49-F238E27FC236}">
                      <a16:creationId xmlns:a16="http://schemas.microsoft.com/office/drawing/2014/main" id="{A6B12ADF-9680-2CD1-0649-2D0784EA12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1" y="11356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416" name="Picture 5" descr="car">
                  <a:extLst>
                    <a:ext uri="{FF2B5EF4-FFF2-40B4-BE49-F238E27FC236}">
                      <a16:creationId xmlns:a16="http://schemas.microsoft.com/office/drawing/2014/main" id="{CD27AA4C-73E3-00B7-7540-28FA4E9BC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65" y="9939"/>
                  <a:ext cx="417" cy="417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11">
                <a:extLst>
                  <a:ext uri="{FF2B5EF4-FFF2-40B4-BE49-F238E27FC236}">
                    <a16:creationId xmlns:a16="http://schemas.microsoft.com/office/drawing/2014/main" id="{9D57BC78-9FC1-42AC-6FD9-4FDEB4FE202C}"/>
                  </a:ext>
                </a:extLst>
              </p:cNvPr>
              <p:cNvGrpSpPr/>
              <p:nvPr/>
            </p:nvGrpSpPr>
            <p:grpSpPr>
              <a:xfrm>
                <a:off x="14979650" y="4743450"/>
                <a:ext cx="3235960" cy="3822700"/>
                <a:chOff x="23514" y="7565"/>
                <a:chExt cx="5096" cy="6020"/>
              </a:xfrm>
            </p:grpSpPr>
            <p:grpSp>
              <p:nvGrpSpPr>
                <p:cNvPr id="392" name="Group 2">
                  <a:extLst>
                    <a:ext uri="{FF2B5EF4-FFF2-40B4-BE49-F238E27FC236}">
                      <a16:creationId xmlns:a16="http://schemas.microsoft.com/office/drawing/2014/main" id="{491B609F-BFC2-AB06-C2CD-AECB3ECAD9E2}"/>
                    </a:ext>
                  </a:extLst>
                </p:cNvPr>
                <p:cNvGrpSpPr/>
                <p:nvPr/>
              </p:nvGrpSpPr>
              <p:grpSpPr>
                <a:xfrm>
                  <a:off x="23514" y="7565"/>
                  <a:ext cx="5096" cy="6020"/>
                  <a:chOff x="23456" y="11494"/>
                  <a:chExt cx="5096" cy="6020"/>
                </a:xfrm>
              </p:grpSpPr>
              <p:grpSp>
                <p:nvGrpSpPr>
                  <p:cNvPr id="396" name="Group 289">
                    <a:extLst>
                      <a:ext uri="{FF2B5EF4-FFF2-40B4-BE49-F238E27FC236}">
                        <a16:creationId xmlns:a16="http://schemas.microsoft.com/office/drawing/2014/main" id="{D5F78BCF-9064-D170-9718-1B5DF430CDAF}"/>
                      </a:ext>
                    </a:extLst>
                  </p:cNvPr>
                  <p:cNvGrpSpPr/>
                  <p:nvPr/>
                </p:nvGrpSpPr>
                <p:grpSpPr>
                  <a:xfrm>
                    <a:off x="23456" y="11614"/>
                    <a:ext cx="5096" cy="5900"/>
                    <a:chOff x="816" y="4236"/>
                    <a:chExt cx="5096" cy="5900"/>
                  </a:xfrm>
                </p:grpSpPr>
                <p:sp>
                  <p:nvSpPr>
                    <p:cNvPr id="399" name="Parallelogram 290">
                      <a:extLst>
                        <a:ext uri="{FF2B5EF4-FFF2-40B4-BE49-F238E27FC236}">
                          <a16:creationId xmlns:a16="http://schemas.microsoft.com/office/drawing/2014/main" id="{07188ED5-1C53-644F-0ABC-4B5EC7BE5C47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816" y="4236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0" name="Straight Connector 291">
                      <a:extLst>
                        <a:ext uri="{FF2B5EF4-FFF2-40B4-BE49-F238E27FC236}">
                          <a16:creationId xmlns:a16="http://schemas.microsoft.com/office/drawing/2014/main" id="{C50DBE6E-D998-2E6B-62EA-BB1F302F20E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47" y="5077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292">
                      <a:extLst>
                        <a:ext uri="{FF2B5EF4-FFF2-40B4-BE49-F238E27FC236}">
                          <a16:creationId xmlns:a16="http://schemas.microsoft.com/office/drawing/2014/main" id="{D1B2635D-320D-9CFC-8A1D-DE528CADC06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01" y="4814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Straight Connector 293">
                      <a:extLst>
                        <a:ext uri="{FF2B5EF4-FFF2-40B4-BE49-F238E27FC236}">
                          <a16:creationId xmlns:a16="http://schemas.microsoft.com/office/drawing/2014/main" id="{24A989ED-AA10-5EC8-7903-265561F086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26" y="4802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Straight Connector 294">
                      <a:extLst>
                        <a:ext uri="{FF2B5EF4-FFF2-40B4-BE49-F238E27FC236}">
                          <a16:creationId xmlns:a16="http://schemas.microsoft.com/office/drawing/2014/main" id="{A9197BA5-E98D-A9FD-32FD-A9F7D2DDD9E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01" y="6186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Straight Connector 295">
                      <a:extLst>
                        <a:ext uri="{FF2B5EF4-FFF2-40B4-BE49-F238E27FC236}">
                          <a16:creationId xmlns:a16="http://schemas.microsoft.com/office/drawing/2014/main" id="{16AF3F3A-A353-80C2-52F4-14FD8B5E99E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626" y="4346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5" name="Straight Connector 296">
                      <a:extLst>
                        <a:ext uri="{FF2B5EF4-FFF2-40B4-BE49-F238E27FC236}">
                          <a16:creationId xmlns:a16="http://schemas.microsoft.com/office/drawing/2014/main" id="{88ECCBB0-78B4-EDB2-EF94-E8DDA86468C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781" y="5477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6" name="Straight Connector 297">
                      <a:extLst>
                        <a:ext uri="{FF2B5EF4-FFF2-40B4-BE49-F238E27FC236}">
                          <a16:creationId xmlns:a16="http://schemas.microsoft.com/office/drawing/2014/main" id="{2C55FD76-AD4D-85A3-FDA9-0B3395B01FE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043" y="7419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7" name="Straight Connector 298">
                      <a:extLst>
                        <a:ext uri="{FF2B5EF4-FFF2-40B4-BE49-F238E27FC236}">
                          <a16:creationId xmlns:a16="http://schemas.microsoft.com/office/drawing/2014/main" id="{D7D8DBD0-7E2F-87CC-A884-0202AFC1360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198" y="8105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8" name="Straight Connector 299">
                      <a:extLst>
                        <a:ext uri="{FF2B5EF4-FFF2-40B4-BE49-F238E27FC236}">
                          <a16:creationId xmlns:a16="http://schemas.microsoft.com/office/drawing/2014/main" id="{9F751CD3-0B29-8E17-DEC3-8C4D9D846C8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958" y="7568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chemeClr val="accent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09" name="Picture 300" descr="car">
                      <a:extLst>
                        <a:ext uri="{FF2B5EF4-FFF2-40B4-BE49-F238E27FC236}">
                          <a16:creationId xmlns:a16="http://schemas.microsoft.com/office/drawing/2014/main" id="{72648648-4E79-BFCA-5337-61A2A1D2B2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231" y="8083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10" name="Straight Connector 301">
                      <a:extLst>
                        <a:ext uri="{FF2B5EF4-FFF2-40B4-BE49-F238E27FC236}">
                          <a16:creationId xmlns:a16="http://schemas.microsoft.com/office/drawing/2014/main" id="{72DB4CA7-4CA3-5792-298E-5225632FBA8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055" y="6733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1" name="Straight Connector 302">
                      <a:extLst>
                        <a:ext uri="{FF2B5EF4-FFF2-40B4-BE49-F238E27FC236}">
                          <a16:creationId xmlns:a16="http://schemas.microsoft.com/office/drawing/2014/main" id="{A87E50F1-4832-1A41-F554-3FE24DEA328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958" y="6197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12" name="Text Box 303">
                          <a:extLst>
                            <a:ext uri="{FF2B5EF4-FFF2-40B4-BE49-F238E27FC236}">
                              <a16:creationId xmlns:a16="http://schemas.microsoft.com/office/drawing/2014/main" id="{C62A3C8B-2834-2273-8D41-E1452E176E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50" y="9342"/>
                          <a:ext cx="4351" cy="79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𝑂𝐶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DejaVu Math TeX Gyre" panose="02000503000000000000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DejaVu Math TeX Gyre" panose="02000503000000000000" charset="0"/>
                                          </a:rPr>
                                          <m:t>123</m:t>
                                        </m:r>
                                      </m:sub>
                                    </m:sSub>
                                  </m:sup>
                                </m:sSubSup>
                              </m:oMath>
                            </m:oMathPara>
                          </a14:m>
                          <a:endParaRPr lang="en-US" sz="240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12" name="Text Box 303">
                          <a:extLst>
                            <a:ext uri="{FF2B5EF4-FFF2-40B4-BE49-F238E27FC236}">
                              <a16:creationId xmlns:a16="http://schemas.microsoft.com/office/drawing/2014/main" id="{C62A3C8B-2834-2273-8D41-E1452E176E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50" y="9342"/>
                          <a:ext cx="4351" cy="794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pic>
                <p:nvPicPr>
                  <p:cNvPr id="397" name="Picture 305" descr="car">
                    <a:extLst>
                      <a:ext uri="{FF2B5EF4-FFF2-40B4-BE49-F238E27FC236}">
                        <a16:creationId xmlns:a16="http://schemas.microsoft.com/office/drawing/2014/main" id="{E8C31688-9753-4443-7338-4D47C07699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86" y="11494"/>
                    <a:ext cx="417" cy="417"/>
                  </a:xfrm>
                  <a:prstGeom prst="rect">
                    <a:avLst/>
                  </a:prstGeom>
                </p:spPr>
              </p:pic>
              <p:cxnSp>
                <p:nvCxnSpPr>
                  <p:cNvPr id="398" name="Straight Connector 309">
                    <a:extLst>
                      <a:ext uri="{FF2B5EF4-FFF2-40B4-BE49-F238E27FC236}">
                        <a16:creationId xmlns:a16="http://schemas.microsoft.com/office/drawing/2014/main" id="{4142F168-D742-C070-1B8C-D6E03D0C109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603" y="14053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3" name="Straight Connector 6">
                  <a:extLst>
                    <a:ext uri="{FF2B5EF4-FFF2-40B4-BE49-F238E27FC236}">
                      <a16:creationId xmlns:a16="http://schemas.microsoft.com/office/drawing/2014/main" id="{CFBED94A-4DA6-7FED-18F4-7FDF5F7368E6}"/>
                    </a:ext>
                  </a:extLst>
                </p:cNvPr>
                <p:cNvCxnSpPr/>
                <p:nvPr/>
              </p:nvCxnSpPr>
              <p:spPr>
                <a:xfrm flipH="1">
                  <a:off x="25789" y="10973"/>
                  <a:ext cx="1577" cy="68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7">
                  <a:extLst>
                    <a:ext uri="{FF2B5EF4-FFF2-40B4-BE49-F238E27FC236}">
                      <a16:creationId xmlns:a16="http://schemas.microsoft.com/office/drawing/2014/main" id="{DE8F5018-32D7-DCBD-264E-A8FF8AB08B3B}"/>
                    </a:ext>
                  </a:extLst>
                </p:cNvPr>
                <p:cNvCxnSpPr/>
                <p:nvPr/>
              </p:nvCxnSpPr>
              <p:spPr>
                <a:xfrm flipH="1">
                  <a:off x="24590" y="9561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95" name="Picture 8" descr="car">
                  <a:extLst>
                    <a:ext uri="{FF2B5EF4-FFF2-40B4-BE49-F238E27FC236}">
                      <a16:creationId xmlns:a16="http://schemas.microsoft.com/office/drawing/2014/main" id="{D48D12B3-990F-08BB-AA67-3FCF26003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19" y="11224"/>
                  <a:ext cx="417" cy="41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98" name="组合 497">
              <a:extLst>
                <a:ext uri="{FF2B5EF4-FFF2-40B4-BE49-F238E27FC236}">
                  <a16:creationId xmlns:a16="http://schemas.microsoft.com/office/drawing/2014/main" id="{7DCC2DBF-D0E0-C9FA-CFBA-1E1DB66D1AB6}"/>
                </a:ext>
              </a:extLst>
            </p:cNvPr>
            <p:cNvGrpSpPr/>
            <p:nvPr/>
          </p:nvGrpSpPr>
          <p:grpSpPr>
            <a:xfrm>
              <a:off x="2707250" y="14284729"/>
              <a:ext cx="17428845" cy="3822700"/>
              <a:chOff x="786765" y="4743450"/>
              <a:chExt cx="17428845" cy="3822700"/>
            </a:xfrm>
          </p:grpSpPr>
          <p:sp>
            <p:nvSpPr>
              <p:cNvPr id="499" name="Right Arrow 288">
                <a:extLst>
                  <a:ext uri="{FF2B5EF4-FFF2-40B4-BE49-F238E27FC236}">
                    <a16:creationId xmlns:a16="http://schemas.microsoft.com/office/drawing/2014/main" id="{3BD30A5F-6741-2EEF-661C-50ED16EB790C}"/>
                  </a:ext>
                </a:extLst>
              </p:cNvPr>
              <p:cNvSpPr/>
              <p:nvPr/>
            </p:nvSpPr>
            <p:spPr>
              <a:xfrm>
                <a:off x="14437995" y="5877560"/>
                <a:ext cx="665480" cy="546735"/>
              </a:xfrm>
              <a:prstGeom prst="rightArrow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0" name="Group 2">
                <a:extLst>
                  <a:ext uri="{FF2B5EF4-FFF2-40B4-BE49-F238E27FC236}">
                    <a16:creationId xmlns:a16="http://schemas.microsoft.com/office/drawing/2014/main" id="{B9FB8FCF-5E66-C540-EB01-A16B73A28D5D}"/>
                  </a:ext>
                </a:extLst>
              </p:cNvPr>
              <p:cNvGrpSpPr/>
              <p:nvPr/>
            </p:nvGrpSpPr>
            <p:grpSpPr>
              <a:xfrm>
                <a:off x="14979650" y="4743450"/>
                <a:ext cx="3235960" cy="3822700"/>
                <a:chOff x="23456" y="11494"/>
                <a:chExt cx="5096" cy="6020"/>
              </a:xfrm>
            </p:grpSpPr>
            <p:grpSp>
              <p:nvGrpSpPr>
                <p:cNvPr id="595" name="Group 289">
                  <a:extLst>
                    <a:ext uri="{FF2B5EF4-FFF2-40B4-BE49-F238E27FC236}">
                      <a16:creationId xmlns:a16="http://schemas.microsoft.com/office/drawing/2014/main" id="{572EDBC5-FDFC-42D9-54CE-057B6923C79C}"/>
                    </a:ext>
                  </a:extLst>
                </p:cNvPr>
                <p:cNvGrpSpPr/>
                <p:nvPr/>
              </p:nvGrpSpPr>
              <p:grpSpPr>
                <a:xfrm>
                  <a:off x="23456" y="11614"/>
                  <a:ext cx="5096" cy="5900"/>
                  <a:chOff x="816" y="4236"/>
                  <a:chExt cx="5096" cy="5900"/>
                </a:xfrm>
              </p:grpSpPr>
              <p:sp>
                <p:nvSpPr>
                  <p:cNvPr id="598" name="Parallelogram 290">
                    <a:extLst>
                      <a:ext uri="{FF2B5EF4-FFF2-40B4-BE49-F238E27FC236}">
                        <a16:creationId xmlns:a16="http://schemas.microsoft.com/office/drawing/2014/main" id="{6EE765A2-A5DC-BEDE-6D70-C026449EBCCB}"/>
                      </a:ext>
                    </a:extLst>
                  </p:cNvPr>
                  <p:cNvSpPr/>
                  <p:nvPr/>
                </p:nvSpPr>
                <p:spPr>
                  <a:xfrm rot="20760000">
                    <a:off x="816" y="4236"/>
                    <a:ext cx="5096" cy="4582"/>
                  </a:xfrm>
                  <a:prstGeom prst="parallelogram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9" name="Straight Connector 291">
                    <a:extLst>
                      <a:ext uri="{FF2B5EF4-FFF2-40B4-BE49-F238E27FC236}">
                        <a16:creationId xmlns:a16="http://schemas.microsoft.com/office/drawing/2014/main" id="{BDDBC718-EFAD-1D85-D499-4AF211EDED95}"/>
                      </a:ext>
                    </a:extLst>
                  </p:cNvPr>
                  <p:cNvCxnSpPr/>
                  <p:nvPr/>
                </p:nvCxnSpPr>
                <p:spPr>
                  <a:xfrm>
                    <a:off x="1947" y="5077"/>
                    <a:ext cx="754" cy="1120"/>
                  </a:xfrm>
                  <a:prstGeom prst="line">
                    <a:avLst/>
                  </a:prstGeom>
                  <a:ln w="19050">
                    <a:solidFill>
                      <a:srgbClr val="FF330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Straight Connector 292">
                    <a:extLst>
                      <a:ext uri="{FF2B5EF4-FFF2-40B4-BE49-F238E27FC236}">
                        <a16:creationId xmlns:a16="http://schemas.microsoft.com/office/drawing/2014/main" id="{FAFA6FD3-A25D-C6D1-97DA-DF6EAD1ACE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01" y="4814"/>
                    <a:ext cx="926" cy="1383"/>
                  </a:xfrm>
                  <a:prstGeom prst="line">
                    <a:avLst/>
                  </a:prstGeom>
                  <a:ln w="19050">
                    <a:solidFill>
                      <a:srgbClr val="FF330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293">
                    <a:extLst>
                      <a:ext uri="{FF2B5EF4-FFF2-40B4-BE49-F238E27FC236}">
                        <a16:creationId xmlns:a16="http://schemas.microsoft.com/office/drawing/2014/main" id="{D3CDD840-50B5-C915-2595-7173D9F4EB78}"/>
                      </a:ext>
                    </a:extLst>
                  </p:cNvPr>
                  <p:cNvCxnSpPr/>
                  <p:nvPr/>
                </p:nvCxnSpPr>
                <p:spPr>
                  <a:xfrm>
                    <a:off x="3626" y="4802"/>
                    <a:ext cx="155" cy="1926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294">
                    <a:extLst>
                      <a:ext uri="{FF2B5EF4-FFF2-40B4-BE49-F238E27FC236}">
                        <a16:creationId xmlns:a16="http://schemas.microsoft.com/office/drawing/2014/main" id="{25D4316B-6EFB-C528-2DAA-A218A128DB2A}"/>
                      </a:ext>
                    </a:extLst>
                  </p:cNvPr>
                  <p:cNvCxnSpPr/>
                  <p:nvPr/>
                </p:nvCxnSpPr>
                <p:spPr>
                  <a:xfrm>
                    <a:off x="2701" y="6186"/>
                    <a:ext cx="1086" cy="548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295">
                    <a:extLst>
                      <a:ext uri="{FF2B5EF4-FFF2-40B4-BE49-F238E27FC236}">
                        <a16:creationId xmlns:a16="http://schemas.microsoft.com/office/drawing/2014/main" id="{819FF7AC-E09C-81F1-B7E8-7A92CEEF534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627" y="4346"/>
                    <a:ext cx="1257" cy="468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296">
                    <a:extLst>
                      <a:ext uri="{FF2B5EF4-FFF2-40B4-BE49-F238E27FC236}">
                        <a16:creationId xmlns:a16="http://schemas.microsoft.com/office/drawing/2014/main" id="{AE41E2C9-7E07-20B7-3A3F-75FE70CA283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781" y="5477"/>
                    <a:ext cx="1193" cy="1251"/>
                  </a:xfrm>
                  <a:prstGeom prst="line">
                    <a:avLst/>
                  </a:prstGeom>
                  <a:ln w="19050">
                    <a:solidFill>
                      <a:srgbClr val="202020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297">
                    <a:extLst>
                      <a:ext uri="{FF2B5EF4-FFF2-40B4-BE49-F238E27FC236}">
                        <a16:creationId xmlns:a16="http://schemas.microsoft.com/office/drawing/2014/main" id="{9E66FCD6-0965-3417-C41C-AB54D0867E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43" y="7419"/>
                    <a:ext cx="1577" cy="686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298">
                    <a:extLst>
                      <a:ext uri="{FF2B5EF4-FFF2-40B4-BE49-F238E27FC236}">
                        <a16:creationId xmlns:a16="http://schemas.microsoft.com/office/drawing/2014/main" id="{651F98EC-D1E2-3AE4-3D23-E9CA574000D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198" y="8105"/>
                    <a:ext cx="846" cy="720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Straight Connector 299">
                    <a:extLst>
                      <a:ext uri="{FF2B5EF4-FFF2-40B4-BE49-F238E27FC236}">
                        <a16:creationId xmlns:a16="http://schemas.microsoft.com/office/drawing/2014/main" id="{CCC1F9AE-F536-0B79-57C5-23D49F378A2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958" y="7568"/>
                    <a:ext cx="1097" cy="537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8" name="Picture 300" descr="car">
                    <a:extLst>
                      <a:ext uri="{FF2B5EF4-FFF2-40B4-BE49-F238E27FC236}">
                        <a16:creationId xmlns:a16="http://schemas.microsoft.com/office/drawing/2014/main" id="{EF745E62-83DB-814D-46F8-5C3A797965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231" y="8083"/>
                    <a:ext cx="417" cy="417"/>
                  </a:xfrm>
                  <a:prstGeom prst="rect">
                    <a:avLst/>
                  </a:prstGeom>
                </p:spPr>
              </p:pic>
              <p:cxnSp>
                <p:nvCxnSpPr>
                  <p:cNvPr id="609" name="Straight Connector 301">
                    <a:extLst>
                      <a:ext uri="{FF2B5EF4-FFF2-40B4-BE49-F238E27FC236}">
                        <a16:creationId xmlns:a16="http://schemas.microsoft.com/office/drawing/2014/main" id="{9412F31D-B367-E16D-013A-F9BAA971BD9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55" y="6733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rgbClr val="FF8D4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302">
                    <a:extLst>
                      <a:ext uri="{FF2B5EF4-FFF2-40B4-BE49-F238E27FC236}">
                        <a16:creationId xmlns:a16="http://schemas.microsoft.com/office/drawing/2014/main" id="{715A0BA7-6392-C823-3D00-D2B4A8EFEC3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958" y="6197"/>
                    <a:ext cx="743" cy="137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1" name="Text Box 303">
                        <a:extLst>
                          <a:ext uri="{FF2B5EF4-FFF2-40B4-BE49-F238E27FC236}">
                            <a16:creationId xmlns:a16="http://schemas.microsoft.com/office/drawing/2014/main" id="{A5B3095C-F843-377C-2184-A54491C58C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63" y="9342"/>
                        <a:ext cx="4445" cy="7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𝑂𝐶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𝑇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1234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𝑂𝐶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𝑉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sz="2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11" name="Text Box 303">
                        <a:extLst>
                          <a:ext uri="{FF2B5EF4-FFF2-40B4-BE49-F238E27FC236}">
                            <a16:creationId xmlns:a16="http://schemas.microsoft.com/office/drawing/2014/main" id="{A5B3095C-F843-377C-2184-A54491C58C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3" y="9342"/>
                        <a:ext cx="4445" cy="79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pic>
              <p:nvPicPr>
                <p:cNvPr id="596" name="Picture 305" descr="car">
                  <a:extLst>
                    <a:ext uri="{FF2B5EF4-FFF2-40B4-BE49-F238E27FC236}">
                      <a16:creationId xmlns:a16="http://schemas.microsoft.com/office/drawing/2014/main" id="{F6F23375-E86F-5CE5-B3D8-F60668AF1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86" y="11494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597" name="Straight Connector 309">
                  <a:extLst>
                    <a:ext uri="{FF2B5EF4-FFF2-40B4-BE49-F238E27FC236}">
                      <a16:creationId xmlns:a16="http://schemas.microsoft.com/office/drawing/2014/main" id="{B55E8A77-59CE-83BD-9EA6-DCD09671AE52}"/>
                    </a:ext>
                  </a:extLst>
                </p:cNvPr>
                <p:cNvCxnSpPr/>
                <p:nvPr/>
              </p:nvCxnSpPr>
              <p:spPr>
                <a:xfrm flipH="1">
                  <a:off x="25603" y="14053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1" name="Straight Connector 6">
                <a:extLst>
                  <a:ext uri="{FF2B5EF4-FFF2-40B4-BE49-F238E27FC236}">
                    <a16:creationId xmlns:a16="http://schemas.microsoft.com/office/drawing/2014/main" id="{FE89BA79-46B9-A44A-6041-B667ADFF3EF8}"/>
                  </a:ext>
                </a:extLst>
              </p:cNvPr>
              <p:cNvCxnSpPr/>
              <p:nvPr/>
            </p:nvCxnSpPr>
            <p:spPr>
              <a:xfrm flipH="1">
                <a:off x="16424275" y="6907530"/>
                <a:ext cx="1001395" cy="43561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7">
                <a:extLst>
                  <a:ext uri="{FF2B5EF4-FFF2-40B4-BE49-F238E27FC236}">
                    <a16:creationId xmlns:a16="http://schemas.microsoft.com/office/drawing/2014/main" id="{DD760C43-4D70-6B18-7B29-B9732DCE377F}"/>
                  </a:ext>
                </a:extLst>
              </p:cNvPr>
              <p:cNvCxnSpPr/>
              <p:nvPr/>
            </p:nvCxnSpPr>
            <p:spPr>
              <a:xfrm flipH="1">
                <a:off x="15662910" y="6010910"/>
                <a:ext cx="471805" cy="87122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3" name="Picture 8" descr="car">
                <a:extLst>
                  <a:ext uri="{FF2B5EF4-FFF2-40B4-BE49-F238E27FC236}">
                    <a16:creationId xmlns:a16="http://schemas.microsoft.com/office/drawing/2014/main" id="{C740684D-64F2-FBCE-65CE-04CA2C773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951325" y="7066915"/>
                <a:ext cx="264795" cy="264795"/>
              </a:xfrm>
              <a:prstGeom prst="rect">
                <a:avLst/>
              </a:prstGeom>
            </p:spPr>
          </p:pic>
          <p:grpSp>
            <p:nvGrpSpPr>
              <p:cNvPr id="504" name="Group 14">
                <a:extLst>
                  <a:ext uri="{FF2B5EF4-FFF2-40B4-BE49-F238E27FC236}">
                    <a16:creationId xmlns:a16="http://schemas.microsoft.com/office/drawing/2014/main" id="{00D922D2-8444-CC2D-FF7B-1465609C9D6A}"/>
                  </a:ext>
                </a:extLst>
              </p:cNvPr>
              <p:cNvGrpSpPr/>
              <p:nvPr/>
            </p:nvGrpSpPr>
            <p:grpSpPr>
              <a:xfrm>
                <a:off x="786765" y="4803775"/>
                <a:ext cx="13639800" cy="2973070"/>
                <a:chOff x="764" y="7660"/>
                <a:chExt cx="21480" cy="4682"/>
              </a:xfrm>
            </p:grpSpPr>
            <p:grpSp>
              <p:nvGrpSpPr>
                <p:cNvPr id="507" name="Group 1">
                  <a:extLst>
                    <a:ext uri="{FF2B5EF4-FFF2-40B4-BE49-F238E27FC236}">
                      <a16:creationId xmlns:a16="http://schemas.microsoft.com/office/drawing/2014/main" id="{C9153EF6-329F-5900-CB7E-956D5A063762}"/>
                    </a:ext>
                  </a:extLst>
                </p:cNvPr>
                <p:cNvGrpSpPr/>
                <p:nvPr/>
              </p:nvGrpSpPr>
              <p:grpSpPr>
                <a:xfrm>
                  <a:off x="764" y="7660"/>
                  <a:ext cx="21480" cy="4682"/>
                  <a:chOff x="706" y="11589"/>
                  <a:chExt cx="21480" cy="4682"/>
                </a:xfrm>
              </p:grpSpPr>
              <p:grpSp>
                <p:nvGrpSpPr>
                  <p:cNvPr id="514" name="Group 211">
                    <a:extLst>
                      <a:ext uri="{FF2B5EF4-FFF2-40B4-BE49-F238E27FC236}">
                        <a16:creationId xmlns:a16="http://schemas.microsoft.com/office/drawing/2014/main" id="{EFCC538D-C293-5CF5-60C1-D016A3B6C03B}"/>
                      </a:ext>
                    </a:extLst>
                  </p:cNvPr>
                  <p:cNvGrpSpPr/>
                  <p:nvPr/>
                </p:nvGrpSpPr>
                <p:grpSpPr>
                  <a:xfrm>
                    <a:off x="706" y="11609"/>
                    <a:ext cx="21481" cy="4662"/>
                    <a:chOff x="6869" y="4219"/>
                    <a:chExt cx="21481" cy="4662"/>
                  </a:xfrm>
                </p:grpSpPr>
                <p:sp>
                  <p:nvSpPr>
                    <p:cNvPr id="519" name="Parallelogram 212">
                      <a:extLst>
                        <a:ext uri="{FF2B5EF4-FFF2-40B4-BE49-F238E27FC236}">
                          <a16:creationId xmlns:a16="http://schemas.microsoft.com/office/drawing/2014/main" id="{C4BA701C-B29F-7EB5-7B5D-522293E071AB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6869" y="4221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0" name="Straight Connector 213">
                      <a:extLst>
                        <a:ext uri="{FF2B5EF4-FFF2-40B4-BE49-F238E27FC236}">
                          <a16:creationId xmlns:a16="http://schemas.microsoft.com/office/drawing/2014/main" id="{03A709A5-1331-0895-E454-FF7985226D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00" y="5062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214">
                      <a:extLst>
                        <a:ext uri="{FF2B5EF4-FFF2-40B4-BE49-F238E27FC236}">
                          <a16:creationId xmlns:a16="http://schemas.microsoft.com/office/drawing/2014/main" id="{718071AA-189B-64DF-DC5E-10724BD323C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754" y="4799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2" name="Straight Connector 215">
                      <a:extLst>
                        <a:ext uri="{FF2B5EF4-FFF2-40B4-BE49-F238E27FC236}">
                          <a16:creationId xmlns:a16="http://schemas.microsoft.com/office/drawing/2014/main" id="{622EA68A-192D-3194-B0BF-0C6CDD09AD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79" y="4787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3" name="Straight Connector 216">
                      <a:extLst>
                        <a:ext uri="{FF2B5EF4-FFF2-40B4-BE49-F238E27FC236}">
                          <a16:creationId xmlns:a16="http://schemas.microsoft.com/office/drawing/2014/main" id="{D0116180-3ABF-FB4B-071D-E142E4E94C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754" y="6171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4" name="Straight Connector 217">
                      <a:extLst>
                        <a:ext uri="{FF2B5EF4-FFF2-40B4-BE49-F238E27FC236}">
                          <a16:creationId xmlns:a16="http://schemas.microsoft.com/office/drawing/2014/main" id="{E7BEE29D-3BBE-040A-0CEE-2F1BB19D6DD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679" y="4331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5" name="Straight Connector 218">
                      <a:extLst>
                        <a:ext uri="{FF2B5EF4-FFF2-40B4-BE49-F238E27FC236}">
                          <a16:creationId xmlns:a16="http://schemas.microsoft.com/office/drawing/2014/main" id="{B7FA97D2-C544-D25E-320D-4CE9BB1B2BD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834" y="5462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6" name="Straight Connector 219">
                      <a:extLst>
                        <a:ext uri="{FF2B5EF4-FFF2-40B4-BE49-F238E27FC236}">
                          <a16:creationId xmlns:a16="http://schemas.microsoft.com/office/drawing/2014/main" id="{F6DBBC14-B546-52AA-553F-2C1B49A3E77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011" y="6182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7" name="Straight Connector 220">
                      <a:extLst>
                        <a:ext uri="{FF2B5EF4-FFF2-40B4-BE49-F238E27FC236}">
                          <a16:creationId xmlns:a16="http://schemas.microsoft.com/office/drawing/2014/main" id="{7166ACCF-0BB0-71D1-039A-6ED6EAFB800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096" y="6718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8" name="Straight Connector 221">
                      <a:extLst>
                        <a:ext uri="{FF2B5EF4-FFF2-40B4-BE49-F238E27FC236}">
                          <a16:creationId xmlns:a16="http://schemas.microsoft.com/office/drawing/2014/main" id="{AE177BAC-B7A1-7EEC-1DF2-9187D6C11D3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096" y="7404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222">
                      <a:extLst>
                        <a:ext uri="{FF2B5EF4-FFF2-40B4-BE49-F238E27FC236}">
                          <a16:creationId xmlns:a16="http://schemas.microsoft.com/office/drawing/2014/main" id="{D0A33EFF-2100-CB8B-D7F5-AC24786365A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251" y="8090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0" name="Straight Connector 223">
                      <a:extLst>
                        <a:ext uri="{FF2B5EF4-FFF2-40B4-BE49-F238E27FC236}">
                          <a16:creationId xmlns:a16="http://schemas.microsoft.com/office/drawing/2014/main" id="{CB4878B0-5DF2-36FF-942E-5C23E396949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8011" y="7553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31" name="Picture 224" descr="car">
                      <a:extLst>
                        <a:ext uri="{FF2B5EF4-FFF2-40B4-BE49-F238E27FC236}">
                          <a16:creationId xmlns:a16="http://schemas.microsoft.com/office/drawing/2014/main" id="{6AB8A97C-766E-8E96-EBA3-0E1DD1E151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284" y="8068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32" name="Straight Connector 225">
                      <a:extLst>
                        <a:ext uri="{FF2B5EF4-FFF2-40B4-BE49-F238E27FC236}">
                          <a16:creationId xmlns:a16="http://schemas.microsoft.com/office/drawing/2014/main" id="{21C0B576-BA82-A58C-822D-59246D9F7D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037" y="5133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3" name="Straight Connector 226">
                      <a:extLst>
                        <a:ext uri="{FF2B5EF4-FFF2-40B4-BE49-F238E27FC236}">
                          <a16:creationId xmlns:a16="http://schemas.microsoft.com/office/drawing/2014/main" id="{5CD94CA9-8F06-30CC-9DF2-4E406A9A74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791" y="4870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4" name="Straight Connector 227">
                      <a:extLst>
                        <a:ext uri="{FF2B5EF4-FFF2-40B4-BE49-F238E27FC236}">
                          <a16:creationId xmlns:a16="http://schemas.microsoft.com/office/drawing/2014/main" id="{DE342AE6-5E50-212E-4CD8-B75BCCA10E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716" y="4858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Straight Connector 228">
                      <a:extLst>
                        <a:ext uri="{FF2B5EF4-FFF2-40B4-BE49-F238E27FC236}">
                          <a16:creationId xmlns:a16="http://schemas.microsoft.com/office/drawing/2014/main" id="{5A574C7F-4EDE-73FC-F484-E4D0A165021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791" y="6242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Straight Connector 229">
                      <a:extLst>
                        <a:ext uri="{FF2B5EF4-FFF2-40B4-BE49-F238E27FC236}">
                          <a16:creationId xmlns:a16="http://schemas.microsoft.com/office/drawing/2014/main" id="{BAD14759-2960-E1B7-ED2D-B6D062CAC14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716" y="4402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7" name="Straight Connector 230">
                      <a:extLst>
                        <a:ext uri="{FF2B5EF4-FFF2-40B4-BE49-F238E27FC236}">
                          <a16:creationId xmlns:a16="http://schemas.microsoft.com/office/drawing/2014/main" id="{569BA66C-BC00-AF76-A688-4EE87A3ED12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871" y="5533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8" name="Straight Connector 231">
                      <a:extLst>
                        <a:ext uri="{FF2B5EF4-FFF2-40B4-BE49-F238E27FC236}">
                          <a16:creationId xmlns:a16="http://schemas.microsoft.com/office/drawing/2014/main" id="{FD315BD1-7F0C-1B4E-4D00-F8D6F35A0E4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048" y="6253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9" name="Straight Connector 232">
                      <a:extLst>
                        <a:ext uri="{FF2B5EF4-FFF2-40B4-BE49-F238E27FC236}">
                          <a16:creationId xmlns:a16="http://schemas.microsoft.com/office/drawing/2014/main" id="{B6D919FD-3A66-BDFD-818D-DEE8A59F36A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133" y="7475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0" name="Straight Connector 233">
                      <a:extLst>
                        <a:ext uri="{FF2B5EF4-FFF2-40B4-BE49-F238E27FC236}">
                          <a16:creationId xmlns:a16="http://schemas.microsoft.com/office/drawing/2014/main" id="{2C7418F2-03CC-C7A8-C11C-C9F533669A2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288" y="8161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1" name="Straight Connector 234">
                      <a:extLst>
                        <a:ext uri="{FF2B5EF4-FFF2-40B4-BE49-F238E27FC236}">
                          <a16:creationId xmlns:a16="http://schemas.microsoft.com/office/drawing/2014/main" id="{D1AFA580-7962-5352-8F37-6BB14F7C5D66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2048" y="7624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42" name="Picture 235" descr="car">
                      <a:extLst>
                        <a:ext uri="{FF2B5EF4-FFF2-40B4-BE49-F238E27FC236}">
                          <a16:creationId xmlns:a16="http://schemas.microsoft.com/office/drawing/2014/main" id="{537B0069-AF23-5B80-4820-AE0D82AC2C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3045" y="7123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43" name="Straight Connector 236">
                      <a:extLst>
                        <a:ext uri="{FF2B5EF4-FFF2-40B4-BE49-F238E27FC236}">
                          <a16:creationId xmlns:a16="http://schemas.microsoft.com/office/drawing/2014/main" id="{DF9BE18C-2706-BEA7-75C2-DB95357DBE6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133" y="6789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4" name="Parallelogram 237">
                      <a:extLst>
                        <a:ext uri="{FF2B5EF4-FFF2-40B4-BE49-F238E27FC236}">
                          <a16:creationId xmlns:a16="http://schemas.microsoft.com/office/drawing/2014/main" id="{63367F20-78B3-7636-5B93-4B68F001D7D8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10958" y="4225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5" name="Straight Connector 238">
                      <a:extLst>
                        <a:ext uri="{FF2B5EF4-FFF2-40B4-BE49-F238E27FC236}">
                          <a16:creationId xmlns:a16="http://schemas.microsoft.com/office/drawing/2014/main" id="{A0A28504-BE9F-22C3-50DA-436778DBC6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038" y="5133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6" name="Straight Connector 239">
                      <a:extLst>
                        <a:ext uri="{FF2B5EF4-FFF2-40B4-BE49-F238E27FC236}">
                          <a16:creationId xmlns:a16="http://schemas.microsoft.com/office/drawing/2014/main" id="{FF2A6DA1-4F08-75D0-C0FD-7A718A2FC70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792" y="4870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7" name="Straight Connector 240">
                      <a:extLst>
                        <a:ext uri="{FF2B5EF4-FFF2-40B4-BE49-F238E27FC236}">
                          <a16:creationId xmlns:a16="http://schemas.microsoft.com/office/drawing/2014/main" id="{5031F7CC-B549-961D-B30F-58A0466FDA5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717" y="4858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8" name="Straight Connector 241">
                      <a:extLst>
                        <a:ext uri="{FF2B5EF4-FFF2-40B4-BE49-F238E27FC236}">
                          <a16:creationId xmlns:a16="http://schemas.microsoft.com/office/drawing/2014/main" id="{784C879D-C24D-17DE-C1EF-A5C7993ECF9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792" y="6242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9" name="Straight Connector 242">
                      <a:extLst>
                        <a:ext uri="{FF2B5EF4-FFF2-40B4-BE49-F238E27FC236}">
                          <a16:creationId xmlns:a16="http://schemas.microsoft.com/office/drawing/2014/main" id="{2A20751B-394B-CF33-DBF6-75F207384BF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717" y="4402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0" name="Straight Connector 243">
                      <a:extLst>
                        <a:ext uri="{FF2B5EF4-FFF2-40B4-BE49-F238E27FC236}">
                          <a16:creationId xmlns:a16="http://schemas.microsoft.com/office/drawing/2014/main" id="{D3AFE1F1-F818-4F98-65CE-F738BD265F6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872" y="5533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1" name="Straight Connector 244">
                      <a:extLst>
                        <a:ext uri="{FF2B5EF4-FFF2-40B4-BE49-F238E27FC236}">
                          <a16:creationId xmlns:a16="http://schemas.microsoft.com/office/drawing/2014/main" id="{5FF1BDD2-7F63-833C-5B3C-D4266D5C45F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049" y="6253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2" name="Straight Connector 245">
                      <a:extLst>
                        <a:ext uri="{FF2B5EF4-FFF2-40B4-BE49-F238E27FC236}">
                          <a16:creationId xmlns:a16="http://schemas.microsoft.com/office/drawing/2014/main" id="{9739DC68-8203-C468-3D71-5681ADD92D6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134" y="7475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3" name="Straight Connector 246">
                      <a:extLst>
                        <a:ext uri="{FF2B5EF4-FFF2-40B4-BE49-F238E27FC236}">
                          <a16:creationId xmlns:a16="http://schemas.microsoft.com/office/drawing/2014/main" id="{865AA54F-2FB9-5E42-0C90-E377A874230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289" y="8161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4" name="Straight Connector 247">
                      <a:extLst>
                        <a:ext uri="{FF2B5EF4-FFF2-40B4-BE49-F238E27FC236}">
                          <a16:creationId xmlns:a16="http://schemas.microsoft.com/office/drawing/2014/main" id="{6803A169-EF6B-74BF-DF8C-C564DB04307D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2049" y="7624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55" name="Picture 248" descr="car">
                      <a:extLst>
                        <a:ext uri="{FF2B5EF4-FFF2-40B4-BE49-F238E27FC236}">
                          <a16:creationId xmlns:a16="http://schemas.microsoft.com/office/drawing/2014/main" id="{9EC340A6-11EC-0B39-BB21-2F2464B585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3046" y="7123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56" name="Straight Connector 249">
                      <a:extLst>
                        <a:ext uri="{FF2B5EF4-FFF2-40B4-BE49-F238E27FC236}">
                          <a16:creationId xmlns:a16="http://schemas.microsoft.com/office/drawing/2014/main" id="{C982D063-4AA5-F15B-4F2B-96DD8AF89CA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134" y="6789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7" name="Parallelogram 250">
                      <a:extLst>
                        <a:ext uri="{FF2B5EF4-FFF2-40B4-BE49-F238E27FC236}">
                          <a16:creationId xmlns:a16="http://schemas.microsoft.com/office/drawing/2014/main" id="{47155045-82D8-A809-73ED-50DA4032713A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15019" y="4220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58" name="Straight Connector 251">
                      <a:extLst>
                        <a:ext uri="{FF2B5EF4-FFF2-40B4-BE49-F238E27FC236}">
                          <a16:creationId xmlns:a16="http://schemas.microsoft.com/office/drawing/2014/main" id="{3101A711-5F73-6656-A357-FEDD77DF6E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099" y="5128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FF330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9" name="Straight Connector 252">
                      <a:extLst>
                        <a:ext uri="{FF2B5EF4-FFF2-40B4-BE49-F238E27FC236}">
                          <a16:creationId xmlns:a16="http://schemas.microsoft.com/office/drawing/2014/main" id="{33C69DA4-BB36-27E5-9118-93DB95E4EB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6853" y="4865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0" name="Straight Connector 253">
                      <a:extLst>
                        <a:ext uri="{FF2B5EF4-FFF2-40B4-BE49-F238E27FC236}">
                          <a16:creationId xmlns:a16="http://schemas.microsoft.com/office/drawing/2014/main" id="{2CD8EE18-5028-AB49-4AE4-9891765BC46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778" y="4853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254">
                      <a:extLst>
                        <a:ext uri="{FF2B5EF4-FFF2-40B4-BE49-F238E27FC236}">
                          <a16:creationId xmlns:a16="http://schemas.microsoft.com/office/drawing/2014/main" id="{2479EEC0-E015-C34C-4561-56F7F9134C7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7778" y="4397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2" name="Straight Connector 255">
                      <a:extLst>
                        <a:ext uri="{FF2B5EF4-FFF2-40B4-BE49-F238E27FC236}">
                          <a16:creationId xmlns:a16="http://schemas.microsoft.com/office/drawing/2014/main" id="{03826A2D-1335-778A-A87C-FB171E98B70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7933" y="5528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256">
                      <a:extLst>
                        <a:ext uri="{FF2B5EF4-FFF2-40B4-BE49-F238E27FC236}">
                          <a16:creationId xmlns:a16="http://schemas.microsoft.com/office/drawing/2014/main" id="{008F3B3F-E7D1-2764-8551-4320CDC8883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6110" y="6248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4" name="Straight Connector 257">
                      <a:extLst>
                        <a:ext uri="{FF2B5EF4-FFF2-40B4-BE49-F238E27FC236}">
                          <a16:creationId xmlns:a16="http://schemas.microsoft.com/office/drawing/2014/main" id="{C2254966-7C2E-9809-5328-7D47B504233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7195" y="7470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chemeClr val="accent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258">
                      <a:extLst>
                        <a:ext uri="{FF2B5EF4-FFF2-40B4-BE49-F238E27FC236}">
                          <a16:creationId xmlns:a16="http://schemas.microsoft.com/office/drawing/2014/main" id="{C09450C5-41CE-037D-409E-3867CAA1AB7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6350" y="8156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6" name="Straight Connector 259">
                      <a:extLst>
                        <a:ext uri="{FF2B5EF4-FFF2-40B4-BE49-F238E27FC236}">
                          <a16:creationId xmlns:a16="http://schemas.microsoft.com/office/drawing/2014/main" id="{F5AAB8B2-DDF7-EE87-3F8C-AD61EBE42BF1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6110" y="7619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260">
                      <a:extLst>
                        <a:ext uri="{FF2B5EF4-FFF2-40B4-BE49-F238E27FC236}">
                          <a16:creationId xmlns:a16="http://schemas.microsoft.com/office/drawing/2014/main" id="{D63F97A6-C1A4-B2D4-E77E-00B7C60FDDB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7195" y="6784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68" name="Picture 261" descr="car">
                      <a:extLst>
                        <a:ext uri="{FF2B5EF4-FFF2-40B4-BE49-F238E27FC236}">
                          <a16:creationId xmlns:a16="http://schemas.microsoft.com/office/drawing/2014/main" id="{7ABF1A38-4DAA-FBE3-41E4-531FD14536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7052" y="6478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69" name="Straight Connector 262">
                      <a:extLst>
                        <a:ext uri="{FF2B5EF4-FFF2-40B4-BE49-F238E27FC236}">
                          <a16:creationId xmlns:a16="http://schemas.microsoft.com/office/drawing/2014/main" id="{F7A6CBFF-AC54-CC8C-069D-4F4BC514FC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853" y="6237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0" name="Parallelogram 263">
                      <a:extLst>
                        <a:ext uri="{FF2B5EF4-FFF2-40B4-BE49-F238E27FC236}">
                          <a16:creationId xmlns:a16="http://schemas.microsoft.com/office/drawing/2014/main" id="{004BF169-0E8C-4291-FE5B-FBF60F406C2E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19112" y="4221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1" name="Straight Connector 264">
                      <a:extLst>
                        <a:ext uri="{FF2B5EF4-FFF2-40B4-BE49-F238E27FC236}">
                          <a16:creationId xmlns:a16="http://schemas.microsoft.com/office/drawing/2014/main" id="{ACBD0E6E-3DEB-CFEF-C74C-2D00A9127E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192" y="5129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2" name="Straight Connector 265">
                      <a:extLst>
                        <a:ext uri="{FF2B5EF4-FFF2-40B4-BE49-F238E27FC236}">
                          <a16:creationId xmlns:a16="http://schemas.microsoft.com/office/drawing/2014/main" id="{A3D8C634-696D-E645-790B-7B237DB426C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0946" y="4866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FF330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266">
                      <a:extLst>
                        <a:ext uri="{FF2B5EF4-FFF2-40B4-BE49-F238E27FC236}">
                          <a16:creationId xmlns:a16="http://schemas.microsoft.com/office/drawing/2014/main" id="{2D7151EA-5EFA-49A5-D94F-C38502A6E4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871" y="4854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4" name="Straight Connector 267">
                      <a:extLst>
                        <a:ext uri="{FF2B5EF4-FFF2-40B4-BE49-F238E27FC236}">
                          <a16:creationId xmlns:a16="http://schemas.microsoft.com/office/drawing/2014/main" id="{174864DF-41D0-CEFD-6463-9FF5D43D64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1871" y="4398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268">
                      <a:extLst>
                        <a:ext uri="{FF2B5EF4-FFF2-40B4-BE49-F238E27FC236}">
                          <a16:creationId xmlns:a16="http://schemas.microsoft.com/office/drawing/2014/main" id="{89D57747-A2E9-169F-83B3-A1A910D4891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2026" y="5529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6" name="Straight Connector 269">
                      <a:extLst>
                        <a:ext uri="{FF2B5EF4-FFF2-40B4-BE49-F238E27FC236}">
                          <a16:creationId xmlns:a16="http://schemas.microsoft.com/office/drawing/2014/main" id="{48A745D5-A25A-A2ED-6DB0-19E8FC4179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1288" y="7471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270">
                      <a:extLst>
                        <a:ext uri="{FF2B5EF4-FFF2-40B4-BE49-F238E27FC236}">
                          <a16:creationId xmlns:a16="http://schemas.microsoft.com/office/drawing/2014/main" id="{54E93062-DCFE-7161-FBCF-FA1740F3183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0443" y="8157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8" name="Straight Connector 271">
                      <a:extLst>
                        <a:ext uri="{FF2B5EF4-FFF2-40B4-BE49-F238E27FC236}">
                          <a16:creationId xmlns:a16="http://schemas.microsoft.com/office/drawing/2014/main" id="{01ADCEF2-DA54-6C18-444E-7AC6347D39D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0203" y="7620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chemeClr val="accent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272">
                      <a:extLst>
                        <a:ext uri="{FF2B5EF4-FFF2-40B4-BE49-F238E27FC236}">
                          <a16:creationId xmlns:a16="http://schemas.microsoft.com/office/drawing/2014/main" id="{FF98BBE7-7E8D-2F1A-62B4-3B7C21CE789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1288" y="6785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0" name="Straight Connector 273">
                      <a:extLst>
                        <a:ext uri="{FF2B5EF4-FFF2-40B4-BE49-F238E27FC236}">
                          <a16:creationId xmlns:a16="http://schemas.microsoft.com/office/drawing/2014/main" id="{351B4B1D-F2BC-34D7-C49A-97B97AB3528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946" y="6249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81" name="Picture 274" descr="car">
                      <a:extLst>
                        <a:ext uri="{FF2B5EF4-FFF2-40B4-BE49-F238E27FC236}">
                          <a16:creationId xmlns:a16="http://schemas.microsoft.com/office/drawing/2014/main" id="{DDEA9068-5879-9245-E72F-6FA53F99B9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0593" y="6895"/>
                      <a:ext cx="417" cy="41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82" name="Straight Connector 275">
                      <a:extLst>
                        <a:ext uri="{FF2B5EF4-FFF2-40B4-BE49-F238E27FC236}">
                          <a16:creationId xmlns:a16="http://schemas.microsoft.com/office/drawing/2014/main" id="{9DE9C76D-B450-8D7F-B366-C5021557B15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0203" y="6249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3" name="Parallelogram 276">
                      <a:extLst>
                        <a:ext uri="{FF2B5EF4-FFF2-40B4-BE49-F238E27FC236}">
                          <a16:creationId xmlns:a16="http://schemas.microsoft.com/office/drawing/2014/main" id="{96300050-7900-B105-A4CA-A1285ABD9599}"/>
                        </a:ext>
                      </a:extLst>
                    </p:cNvPr>
                    <p:cNvSpPr/>
                    <p:nvPr/>
                  </p:nvSpPr>
                  <p:spPr>
                    <a:xfrm rot="20760000">
                      <a:off x="23254" y="4219"/>
                      <a:ext cx="5096" cy="4582"/>
                    </a:xfrm>
                    <a:prstGeom prst="parallelogram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4" name="Straight Connector 277">
                      <a:extLst>
                        <a:ext uri="{FF2B5EF4-FFF2-40B4-BE49-F238E27FC236}">
                          <a16:creationId xmlns:a16="http://schemas.microsoft.com/office/drawing/2014/main" id="{B9F17190-0CE8-7CBC-9E63-566623376F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4334" y="5127"/>
                      <a:ext cx="754" cy="11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5" name="Straight Connector 278">
                      <a:extLst>
                        <a:ext uri="{FF2B5EF4-FFF2-40B4-BE49-F238E27FC236}">
                          <a16:creationId xmlns:a16="http://schemas.microsoft.com/office/drawing/2014/main" id="{AEF5830F-6CA1-2DFE-5F88-5223DED903E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088" y="4864"/>
                      <a:ext cx="926" cy="1383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6" name="Straight Connector 279">
                      <a:extLst>
                        <a:ext uri="{FF2B5EF4-FFF2-40B4-BE49-F238E27FC236}">
                          <a16:creationId xmlns:a16="http://schemas.microsoft.com/office/drawing/2014/main" id="{F6FFABE3-2808-0E62-ED27-3765F741BB8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013" y="4852"/>
                      <a:ext cx="155" cy="1926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7" name="Straight Connector 280">
                      <a:extLst>
                        <a:ext uri="{FF2B5EF4-FFF2-40B4-BE49-F238E27FC236}">
                          <a16:creationId xmlns:a16="http://schemas.microsoft.com/office/drawing/2014/main" id="{3B4F3C09-FBB3-122A-987E-190B1B90FB9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013" y="4396"/>
                      <a:ext cx="1257" cy="468"/>
                    </a:xfrm>
                    <a:prstGeom prst="line">
                      <a:avLst/>
                    </a:prstGeom>
                    <a:ln w="19050">
                      <a:solidFill>
                        <a:srgbClr val="FF330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8" name="Straight Connector 281">
                      <a:extLst>
                        <a:ext uri="{FF2B5EF4-FFF2-40B4-BE49-F238E27FC236}">
                          <a16:creationId xmlns:a16="http://schemas.microsoft.com/office/drawing/2014/main" id="{980FF900-1587-DCA9-CDE1-A4F38B2DA2C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168" y="5527"/>
                      <a:ext cx="1193" cy="1251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9" name="Straight Connector 282">
                      <a:extLst>
                        <a:ext uri="{FF2B5EF4-FFF2-40B4-BE49-F238E27FC236}">
                          <a16:creationId xmlns:a16="http://schemas.microsoft.com/office/drawing/2014/main" id="{C415247F-4F02-DB27-4255-30BB33BF869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430" y="7469"/>
                      <a:ext cx="1577" cy="686"/>
                    </a:xfrm>
                    <a:prstGeom prst="line">
                      <a:avLst/>
                    </a:prstGeom>
                    <a:ln w="19050">
                      <a:solidFill>
                        <a:srgbClr val="FF8D4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0" name="Straight Connector 283">
                      <a:extLst>
                        <a:ext uri="{FF2B5EF4-FFF2-40B4-BE49-F238E27FC236}">
                          <a16:creationId xmlns:a16="http://schemas.microsoft.com/office/drawing/2014/main" id="{D329AFD1-D303-E539-FE6D-1DAF6CE6FDF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4585" y="8155"/>
                      <a:ext cx="846" cy="720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1" name="Straight Connector 284">
                      <a:extLst>
                        <a:ext uri="{FF2B5EF4-FFF2-40B4-BE49-F238E27FC236}">
                          <a16:creationId xmlns:a16="http://schemas.microsoft.com/office/drawing/2014/main" id="{7DB66A8F-D3F9-6D97-F398-E5777F26948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4345" y="7618"/>
                      <a:ext cx="1097" cy="537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Straight Connector 285">
                      <a:extLst>
                        <a:ext uri="{FF2B5EF4-FFF2-40B4-BE49-F238E27FC236}">
                          <a16:creationId xmlns:a16="http://schemas.microsoft.com/office/drawing/2014/main" id="{6272726F-4CC3-A68B-388E-294DF9CD166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430" y="6783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rgbClr val="202020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3" name="Straight Connector 286">
                      <a:extLst>
                        <a:ext uri="{FF2B5EF4-FFF2-40B4-BE49-F238E27FC236}">
                          <a16:creationId xmlns:a16="http://schemas.microsoft.com/office/drawing/2014/main" id="{9FD8DA52-07FD-FB91-F262-8F47982AA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088" y="6247"/>
                      <a:ext cx="1086" cy="5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4" name="Straight Connector 287">
                      <a:extLst>
                        <a:ext uri="{FF2B5EF4-FFF2-40B4-BE49-F238E27FC236}">
                          <a16:creationId xmlns:a16="http://schemas.microsoft.com/office/drawing/2014/main" id="{70AF1164-1493-9EC4-3E6C-3DC7E995A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4345" y="6247"/>
                      <a:ext cx="743" cy="1372"/>
                    </a:xfrm>
                    <a:prstGeom prst="line">
                      <a:avLst/>
                    </a:prstGeom>
                    <a:ln w="19050">
                      <a:solidFill>
                        <a:schemeClr val="accent1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515" name="Picture 304" descr="car">
                    <a:extLst>
                      <a:ext uri="{FF2B5EF4-FFF2-40B4-BE49-F238E27FC236}">
                        <a16:creationId xmlns:a16="http://schemas.microsoft.com/office/drawing/2014/main" id="{E85671F7-D7E6-AA4D-1B6C-BF85D95A81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60" y="11589"/>
                    <a:ext cx="417" cy="417"/>
                  </a:xfrm>
                  <a:prstGeom prst="rect">
                    <a:avLst/>
                  </a:prstGeom>
                </p:spPr>
              </p:pic>
              <p:pic>
                <p:nvPicPr>
                  <p:cNvPr id="516" name="Picture 306" descr="car">
                    <a:extLst>
                      <a:ext uri="{FF2B5EF4-FFF2-40B4-BE49-F238E27FC236}">
                        <a16:creationId xmlns:a16="http://schemas.microsoft.com/office/drawing/2014/main" id="{C2B9B516-F921-DAA7-80F7-6B3A9D56BF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770" y="12917"/>
                    <a:ext cx="417" cy="417"/>
                  </a:xfrm>
                  <a:prstGeom prst="rect">
                    <a:avLst/>
                  </a:prstGeom>
                </p:spPr>
              </p:pic>
              <p:pic>
                <p:nvPicPr>
                  <p:cNvPr id="517" name="Picture 307" descr="car">
                    <a:extLst>
                      <a:ext uri="{FF2B5EF4-FFF2-40B4-BE49-F238E27FC236}">
                        <a16:creationId xmlns:a16="http://schemas.microsoft.com/office/drawing/2014/main" id="{8C7CD9DB-37BD-833A-6955-6EC20E65F5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617" y="14530"/>
                    <a:ext cx="417" cy="417"/>
                  </a:xfrm>
                  <a:prstGeom prst="rect">
                    <a:avLst/>
                  </a:prstGeom>
                </p:spPr>
              </p:pic>
              <p:pic>
                <p:nvPicPr>
                  <p:cNvPr id="518" name="Picture 308" descr="car">
                    <a:extLst>
                      <a:ext uri="{FF2B5EF4-FFF2-40B4-BE49-F238E27FC236}">
                        <a16:creationId xmlns:a16="http://schemas.microsoft.com/office/drawing/2014/main" id="{218CE407-705A-B501-E427-1D6C393FB8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0021" y="15134"/>
                    <a:ext cx="417" cy="41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8" name="Picture 3" descr="car">
                  <a:extLst>
                    <a:ext uri="{FF2B5EF4-FFF2-40B4-BE49-F238E27FC236}">
                      <a16:creationId xmlns:a16="http://schemas.microsoft.com/office/drawing/2014/main" id="{CA0F4BB2-9F33-962B-2B76-EF06F9FD49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52" y="11199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509" name="Picture 4" descr="car">
                  <a:extLst>
                    <a:ext uri="{FF2B5EF4-FFF2-40B4-BE49-F238E27FC236}">
                      <a16:creationId xmlns:a16="http://schemas.microsoft.com/office/drawing/2014/main" id="{03BEA7EE-8A9B-BB42-359A-F3BBBD895D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1" y="11356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510" name="Picture 5" descr="car">
                  <a:extLst>
                    <a:ext uri="{FF2B5EF4-FFF2-40B4-BE49-F238E27FC236}">
                      <a16:creationId xmlns:a16="http://schemas.microsoft.com/office/drawing/2014/main" id="{A666090B-30B8-4F2D-8111-94BDFA720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65" y="9939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511" name="Picture 9" descr="car">
                  <a:extLst>
                    <a:ext uri="{FF2B5EF4-FFF2-40B4-BE49-F238E27FC236}">
                      <a16:creationId xmlns:a16="http://schemas.microsoft.com/office/drawing/2014/main" id="{3477AB12-6C34-4870-5E09-477B8FCA02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64" y="8594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512" name="Picture 10" descr="car">
                  <a:extLst>
                    <a:ext uri="{FF2B5EF4-FFF2-40B4-BE49-F238E27FC236}">
                      <a16:creationId xmlns:a16="http://schemas.microsoft.com/office/drawing/2014/main" id="{EFFA37D5-00DC-1BDB-0C44-AC766F94AF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05" y="8594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513" name="Picture 11" descr="car">
                  <a:extLst>
                    <a:ext uri="{FF2B5EF4-FFF2-40B4-BE49-F238E27FC236}">
                      <a16:creationId xmlns:a16="http://schemas.microsoft.com/office/drawing/2014/main" id="{5BB49884-6D99-BF7B-2A97-3AE34CB02D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28" y="7660"/>
                  <a:ext cx="417" cy="417"/>
                </a:xfrm>
                <a:prstGeom prst="rect">
                  <a:avLst/>
                </a:prstGeom>
              </p:spPr>
            </p:pic>
          </p:grpSp>
          <p:cxnSp>
            <p:nvCxnSpPr>
              <p:cNvPr id="505" name="Straight Connector 12">
                <a:extLst>
                  <a:ext uri="{FF2B5EF4-FFF2-40B4-BE49-F238E27FC236}">
                    <a16:creationId xmlns:a16="http://schemas.microsoft.com/office/drawing/2014/main" id="{12C3FD14-EDC6-2366-9A13-32E5F20B5A5A}"/>
                  </a:ext>
                </a:extLst>
              </p:cNvPr>
              <p:cNvCxnSpPr/>
              <p:nvPr/>
            </p:nvCxnSpPr>
            <p:spPr>
              <a:xfrm flipH="1">
                <a:off x="16795115" y="4944110"/>
                <a:ext cx="798195" cy="297180"/>
              </a:xfrm>
              <a:prstGeom prst="line">
                <a:avLst/>
              </a:prstGeom>
              <a:ln w="19050">
                <a:solidFill>
                  <a:srgbClr val="FF33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6" name="Picture 13" descr="car">
                <a:extLst>
                  <a:ext uri="{FF2B5EF4-FFF2-40B4-BE49-F238E27FC236}">
                    <a16:creationId xmlns:a16="http://schemas.microsoft.com/office/drawing/2014/main" id="{AABE5682-E01E-E3EE-B8CC-BBBC75DA5D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92425" y="5536565"/>
                <a:ext cx="264795" cy="264795"/>
              </a:xfrm>
              <a:prstGeom prst="rect">
                <a:avLst/>
              </a:prstGeom>
            </p:spPr>
          </p:pic>
        </p:grpSp>
        <p:cxnSp>
          <p:nvCxnSpPr>
            <p:cNvPr id="613" name="直接箭头连接符 612">
              <a:extLst>
                <a:ext uri="{FF2B5EF4-FFF2-40B4-BE49-F238E27FC236}">
                  <a16:creationId xmlns:a16="http://schemas.microsoft.com/office/drawing/2014/main" id="{6925FCD0-6A04-3DD1-4AB2-E7BBDCDC48C0}"/>
                </a:ext>
              </a:extLst>
            </p:cNvPr>
            <p:cNvCxnSpPr>
              <a:cxnSpLocks/>
            </p:cNvCxnSpPr>
            <p:nvPr/>
          </p:nvCxnSpPr>
          <p:spPr>
            <a:xfrm>
              <a:off x="2520096" y="1731523"/>
              <a:ext cx="0" cy="1669266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20667359-255B-FD92-C200-D4E79862AFCB}"/>
                    </a:ext>
                  </a:extLst>
                </p:cNvPr>
                <p:cNvSpPr txBox="1"/>
                <p:nvPr/>
              </p:nvSpPr>
              <p:spPr>
                <a:xfrm>
                  <a:off x="1011109" y="3495216"/>
                  <a:ext cx="151547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20667359-255B-FD92-C200-D4E79862A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09" y="3495216"/>
                  <a:ext cx="1515470" cy="83099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6" name="文本框 615">
                  <a:extLst>
                    <a:ext uri="{FF2B5EF4-FFF2-40B4-BE49-F238E27FC236}">
                      <a16:creationId xmlns:a16="http://schemas.microsoft.com/office/drawing/2014/main" id="{E260234A-12F1-259E-9899-35C49A6FE76D}"/>
                    </a:ext>
                  </a:extLst>
                </p:cNvPr>
                <p:cNvSpPr txBox="1"/>
                <p:nvPr/>
              </p:nvSpPr>
              <p:spPr>
                <a:xfrm>
                  <a:off x="968531" y="7416327"/>
                  <a:ext cx="151547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616" name="文本框 615">
                  <a:extLst>
                    <a:ext uri="{FF2B5EF4-FFF2-40B4-BE49-F238E27FC236}">
                      <a16:creationId xmlns:a16="http://schemas.microsoft.com/office/drawing/2014/main" id="{E260234A-12F1-259E-9899-35C49A6FE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531" y="7416327"/>
                  <a:ext cx="1515470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7" name="文本框 616">
                  <a:extLst>
                    <a:ext uri="{FF2B5EF4-FFF2-40B4-BE49-F238E27FC236}">
                      <a16:creationId xmlns:a16="http://schemas.microsoft.com/office/drawing/2014/main" id="{F7BA3D93-3219-9EC2-923A-2B41D60E6632}"/>
                    </a:ext>
                  </a:extLst>
                </p:cNvPr>
                <p:cNvSpPr txBox="1"/>
                <p:nvPr/>
              </p:nvSpPr>
              <p:spPr>
                <a:xfrm>
                  <a:off x="984670" y="11401749"/>
                  <a:ext cx="151547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617" name="文本框 616">
                  <a:extLst>
                    <a:ext uri="{FF2B5EF4-FFF2-40B4-BE49-F238E27FC236}">
                      <a16:creationId xmlns:a16="http://schemas.microsoft.com/office/drawing/2014/main" id="{F7BA3D93-3219-9EC2-923A-2B41D60E6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670" y="11401749"/>
                  <a:ext cx="1515470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8" name="文本框 617">
                  <a:extLst>
                    <a:ext uri="{FF2B5EF4-FFF2-40B4-BE49-F238E27FC236}">
                      <a16:creationId xmlns:a16="http://schemas.microsoft.com/office/drawing/2014/main" id="{73B30B16-3C51-1410-F0BE-D216EEDB7999}"/>
                    </a:ext>
                  </a:extLst>
                </p:cNvPr>
                <p:cNvSpPr txBox="1"/>
                <p:nvPr/>
              </p:nvSpPr>
              <p:spPr>
                <a:xfrm>
                  <a:off x="1019297" y="15561330"/>
                  <a:ext cx="151547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618" name="文本框 617">
                  <a:extLst>
                    <a:ext uri="{FF2B5EF4-FFF2-40B4-BE49-F238E27FC236}">
                      <a16:creationId xmlns:a16="http://schemas.microsoft.com/office/drawing/2014/main" id="{73B30B16-3C51-1410-F0BE-D216EEDB7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97" y="15561330"/>
                  <a:ext cx="1515470" cy="83099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9" name="文本框 618">
              <a:extLst>
                <a:ext uri="{FF2B5EF4-FFF2-40B4-BE49-F238E27FC236}">
                  <a16:creationId xmlns:a16="http://schemas.microsoft.com/office/drawing/2014/main" id="{6A1D4A75-6208-C0EA-6E1A-F678CB02712F}"/>
                </a:ext>
              </a:extLst>
            </p:cNvPr>
            <p:cNvSpPr txBox="1"/>
            <p:nvPr/>
          </p:nvSpPr>
          <p:spPr>
            <a:xfrm>
              <a:off x="2762658" y="18016098"/>
              <a:ext cx="3557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Vehicles</a:t>
              </a:r>
              <a:endPara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0" name="箭头: 右弧形 619">
              <a:extLst>
                <a:ext uri="{FF2B5EF4-FFF2-40B4-BE49-F238E27FC236}">
                  <a16:creationId xmlns:a16="http://schemas.microsoft.com/office/drawing/2014/main" id="{A8526479-9BB0-CE74-DC33-DFA70EF05742}"/>
                </a:ext>
              </a:extLst>
            </p:cNvPr>
            <p:cNvSpPr/>
            <p:nvPr/>
          </p:nvSpPr>
          <p:spPr>
            <a:xfrm>
              <a:off x="20505971" y="3562800"/>
              <a:ext cx="643769" cy="3440719"/>
            </a:xfrm>
            <a:prstGeom prst="curved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1" name="箭头: 右弧形 620">
              <a:extLst>
                <a:ext uri="{FF2B5EF4-FFF2-40B4-BE49-F238E27FC236}">
                  <a16:creationId xmlns:a16="http://schemas.microsoft.com/office/drawing/2014/main" id="{EB28E8A9-E727-BA2F-8F2F-05AE7AEAA4F6}"/>
                </a:ext>
              </a:extLst>
            </p:cNvPr>
            <p:cNvSpPr/>
            <p:nvPr/>
          </p:nvSpPr>
          <p:spPr>
            <a:xfrm>
              <a:off x="20521745" y="7635993"/>
              <a:ext cx="643769" cy="3440719"/>
            </a:xfrm>
            <a:prstGeom prst="curved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箭头: 右弧形 1">
              <a:extLst>
                <a:ext uri="{FF2B5EF4-FFF2-40B4-BE49-F238E27FC236}">
                  <a16:creationId xmlns:a16="http://schemas.microsoft.com/office/drawing/2014/main" id="{172752FA-D98F-5FC3-118E-A85592B06752}"/>
                </a:ext>
              </a:extLst>
            </p:cNvPr>
            <p:cNvSpPr/>
            <p:nvPr/>
          </p:nvSpPr>
          <p:spPr>
            <a:xfrm>
              <a:off x="20514441" y="11734917"/>
              <a:ext cx="643769" cy="3440719"/>
            </a:xfrm>
            <a:prstGeom prst="curved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 Box 5">
                  <a:extLst>
                    <a:ext uri="{FF2B5EF4-FFF2-40B4-BE49-F238E27FC236}">
                      <a16:creationId xmlns:a16="http://schemas.microsoft.com/office/drawing/2014/main" id="{8B17E992-F11A-5BFF-506A-D881B62F9073}"/>
                    </a:ext>
                  </a:extLst>
                </p:cNvPr>
                <p:cNvSpPr txBox="1"/>
                <p:nvPr/>
              </p:nvSpPr>
              <p:spPr>
                <a:xfrm>
                  <a:off x="21977287" y="2920229"/>
                  <a:ext cx="664149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Planning path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 in an empty spatiotemporal graph</a:t>
                  </a:r>
                </a:p>
              </p:txBody>
            </p:sp>
          </mc:Choice>
          <mc:Fallback>
            <p:sp>
              <p:nvSpPr>
                <p:cNvPr id="3" name="Text Box 5">
                  <a:extLst>
                    <a:ext uri="{FF2B5EF4-FFF2-40B4-BE49-F238E27FC236}">
                      <a16:creationId xmlns:a16="http://schemas.microsoft.com/office/drawing/2014/main" id="{8B17E992-F11A-5BFF-506A-D881B62F9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287" y="2920229"/>
                  <a:ext cx="6641491" cy="1323439"/>
                </a:xfrm>
                <a:prstGeom prst="rect">
                  <a:avLst/>
                </a:prstGeom>
                <a:blipFill>
                  <a:blip r:embed="rId18"/>
                  <a:stretch>
                    <a:fillRect l="-3306" t="-8295" b="-188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 Box 5">
                  <a:extLst>
                    <a:ext uri="{FF2B5EF4-FFF2-40B4-BE49-F238E27FC236}">
                      <a16:creationId xmlns:a16="http://schemas.microsoft.com/office/drawing/2014/main" id="{06C23542-62A5-9446-E7DC-F817B92796D5}"/>
                    </a:ext>
                  </a:extLst>
                </p:cNvPr>
                <p:cNvSpPr txBox="1"/>
                <p:nvPr/>
              </p:nvSpPr>
              <p:spPr>
                <a:xfrm>
                  <a:off x="21970692" y="6987464"/>
                  <a:ext cx="6641491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Planning path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 in </a:t>
                  </a:r>
                  <a:r>
                    <a:rPr lang="en-US" altLang="zh-CN" sz="4000" dirty="0">
                      <a:latin typeface="Times New Roman" panose="02020603050405020304" charset="0"/>
                      <a:cs typeface="Times New Roman" panose="02020603050405020304" charset="0"/>
                    </a:rPr>
                    <a:t>the spatiotemporal graph already reserved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40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4" name="Text Box 5">
                  <a:extLst>
                    <a:ext uri="{FF2B5EF4-FFF2-40B4-BE49-F238E27FC236}">
                      <a16:creationId xmlns:a16="http://schemas.microsoft.com/office/drawing/2014/main" id="{06C23542-62A5-9446-E7DC-F817B92796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0692" y="6987464"/>
                  <a:ext cx="6641491" cy="1938992"/>
                </a:xfrm>
                <a:prstGeom prst="rect">
                  <a:avLst/>
                </a:prstGeom>
                <a:blipFill>
                  <a:blip r:embed="rId19"/>
                  <a:stretch>
                    <a:fillRect l="-3306" t="-5660" b="-12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5">
                  <a:extLst>
                    <a:ext uri="{FF2B5EF4-FFF2-40B4-BE49-F238E27FC236}">
                      <a16:creationId xmlns:a16="http://schemas.microsoft.com/office/drawing/2014/main" id="{DE4C7499-B5B1-ADE4-B5D1-1315B6F5964E}"/>
                    </a:ext>
                  </a:extLst>
                </p:cNvPr>
                <p:cNvSpPr txBox="1"/>
                <p:nvPr/>
              </p:nvSpPr>
              <p:spPr>
                <a:xfrm>
                  <a:off x="21975894" y="10848000"/>
                  <a:ext cx="6641491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Planning path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 in </a:t>
                  </a:r>
                  <a:r>
                    <a:rPr lang="en-US" altLang="zh-CN" sz="4000" dirty="0">
                      <a:latin typeface="Times New Roman" panose="02020603050405020304" charset="0"/>
                      <a:cs typeface="Times New Roman" panose="02020603050405020304" charset="0"/>
                    </a:rPr>
                    <a:t>the spatiotemporal graph already reserved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40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5" name="Text Box 5">
                  <a:extLst>
                    <a:ext uri="{FF2B5EF4-FFF2-40B4-BE49-F238E27FC236}">
                      <a16:creationId xmlns:a16="http://schemas.microsoft.com/office/drawing/2014/main" id="{DE4C7499-B5B1-ADE4-B5D1-1315B6F59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5894" y="10848000"/>
                  <a:ext cx="6641491" cy="1938992"/>
                </a:xfrm>
                <a:prstGeom prst="rect">
                  <a:avLst/>
                </a:prstGeom>
                <a:blipFill>
                  <a:blip r:embed="rId20"/>
                  <a:stretch>
                    <a:fillRect l="-3211" t="-5660" b="-12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 Box 5">
                  <a:extLst>
                    <a:ext uri="{FF2B5EF4-FFF2-40B4-BE49-F238E27FC236}">
                      <a16:creationId xmlns:a16="http://schemas.microsoft.com/office/drawing/2014/main" id="{900397DB-2B38-0C34-A63D-3409994C10DE}"/>
                    </a:ext>
                  </a:extLst>
                </p:cNvPr>
                <p:cNvSpPr txBox="1"/>
                <p:nvPr/>
              </p:nvSpPr>
              <p:spPr>
                <a:xfrm>
                  <a:off x="21970494" y="14689404"/>
                  <a:ext cx="6641491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Planning path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 in </a:t>
                  </a:r>
                  <a:r>
                    <a:rPr lang="en-US" altLang="zh-CN" sz="4000" dirty="0">
                      <a:latin typeface="Times New Roman" panose="02020603050405020304" charset="0"/>
                      <a:cs typeface="Times New Roman" panose="02020603050405020304" charset="0"/>
                    </a:rPr>
                    <a:t>the spatiotemporal graph already reserved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>
                          <a:latin typeface="Cambria Math" panose="02040503050406030204" pitchFamily="18" charset="0"/>
                          <a:cs typeface="Times New Roman" panose="02020603050405020304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Times New Roman" panose="02020603050405020304" charset="0"/>
                      <a:cs typeface="Times New Roman" panose="02020603050405020304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40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6" name="Text Box 5">
                  <a:extLst>
                    <a:ext uri="{FF2B5EF4-FFF2-40B4-BE49-F238E27FC236}">
                      <a16:creationId xmlns:a16="http://schemas.microsoft.com/office/drawing/2014/main" id="{900397DB-2B38-0C34-A63D-3409994C1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0494" y="14689404"/>
                  <a:ext cx="6641491" cy="1938992"/>
                </a:xfrm>
                <a:prstGeom prst="rect">
                  <a:avLst/>
                </a:prstGeom>
                <a:blipFill>
                  <a:blip r:embed="rId21"/>
                  <a:stretch>
                    <a:fillRect l="-3211" t="-5660" b="-12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402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62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付道成</dc:creator>
  <cp:lastModifiedBy>付道成</cp:lastModifiedBy>
  <cp:revision>7</cp:revision>
  <dcterms:created xsi:type="dcterms:W3CDTF">2023-02-07T09:41:11Z</dcterms:created>
  <dcterms:modified xsi:type="dcterms:W3CDTF">2023-02-07T10:14:59Z</dcterms:modified>
</cp:coreProperties>
</file>