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712025" cy="21618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604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402" y="3538041"/>
            <a:ext cx="27805221" cy="7526467"/>
          </a:xfrm>
        </p:spPr>
        <p:txBody>
          <a:bodyPr anchor="b"/>
          <a:lstStyle>
            <a:lvl1pPr algn="ctr">
              <a:defRPr sz="189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9003" y="11354758"/>
            <a:ext cx="24534019" cy="5219483"/>
          </a:xfrm>
        </p:spPr>
        <p:txBody>
          <a:bodyPr/>
          <a:lstStyle>
            <a:lvl1pPr marL="0" indent="0" algn="ctr">
              <a:buNone/>
              <a:defRPr sz="7566"/>
            </a:lvl1pPr>
            <a:lvl2pPr marL="1441232" indent="0" algn="ctr">
              <a:buNone/>
              <a:defRPr sz="6305"/>
            </a:lvl2pPr>
            <a:lvl3pPr marL="2882463" indent="0" algn="ctr">
              <a:buNone/>
              <a:defRPr sz="5674"/>
            </a:lvl3pPr>
            <a:lvl4pPr marL="4323695" indent="0" algn="ctr">
              <a:buNone/>
              <a:defRPr sz="5044"/>
            </a:lvl4pPr>
            <a:lvl5pPr marL="5764926" indent="0" algn="ctr">
              <a:buNone/>
              <a:defRPr sz="5044"/>
            </a:lvl5pPr>
            <a:lvl6pPr marL="7206158" indent="0" algn="ctr">
              <a:buNone/>
              <a:defRPr sz="5044"/>
            </a:lvl6pPr>
            <a:lvl7pPr marL="8647389" indent="0" algn="ctr">
              <a:buNone/>
              <a:defRPr sz="5044"/>
            </a:lvl7pPr>
            <a:lvl8pPr marL="10088621" indent="0" algn="ctr">
              <a:buNone/>
              <a:defRPr sz="5044"/>
            </a:lvl8pPr>
            <a:lvl9pPr marL="11529852" indent="0" algn="ctr">
              <a:buNone/>
              <a:defRPr sz="50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6C4F-4F69-4EC3-BDFC-AAC1BEBC1F5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8728-CE2E-42E9-9593-6A6328F9C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2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6C4F-4F69-4EC3-BDFC-AAC1BEBC1F5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8728-CE2E-42E9-9593-6A6328F9C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7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09545" y="1150989"/>
            <a:ext cx="7053530" cy="183207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48953" y="1150989"/>
            <a:ext cx="20751691" cy="183207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6C4F-4F69-4EC3-BDFC-AAC1BEBC1F5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8728-CE2E-42E9-9593-6A6328F9C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4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6C4F-4F69-4EC3-BDFC-AAC1BEBC1F5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8728-CE2E-42E9-9593-6A6328F9C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0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16" y="5389637"/>
            <a:ext cx="28214122" cy="8992725"/>
          </a:xfrm>
        </p:spPr>
        <p:txBody>
          <a:bodyPr anchor="b"/>
          <a:lstStyle>
            <a:lvl1pPr>
              <a:defRPr sz="189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916" y="14467437"/>
            <a:ext cx="28214122" cy="4729062"/>
          </a:xfrm>
        </p:spPr>
        <p:txBody>
          <a:bodyPr/>
          <a:lstStyle>
            <a:lvl1pPr marL="0" indent="0">
              <a:buNone/>
              <a:defRPr sz="7566">
                <a:solidFill>
                  <a:schemeClr val="tx1"/>
                </a:solidFill>
              </a:defRPr>
            </a:lvl1pPr>
            <a:lvl2pPr marL="1441232" indent="0">
              <a:buNone/>
              <a:defRPr sz="6305">
                <a:solidFill>
                  <a:schemeClr val="tx1">
                    <a:tint val="75000"/>
                  </a:schemeClr>
                </a:solidFill>
              </a:defRPr>
            </a:lvl2pPr>
            <a:lvl3pPr marL="2882463" indent="0">
              <a:buNone/>
              <a:defRPr sz="5674">
                <a:solidFill>
                  <a:schemeClr val="tx1">
                    <a:tint val="75000"/>
                  </a:schemeClr>
                </a:solidFill>
              </a:defRPr>
            </a:lvl3pPr>
            <a:lvl4pPr marL="4323695" indent="0">
              <a:buNone/>
              <a:defRPr sz="5044">
                <a:solidFill>
                  <a:schemeClr val="tx1">
                    <a:tint val="75000"/>
                  </a:schemeClr>
                </a:solidFill>
              </a:defRPr>
            </a:lvl4pPr>
            <a:lvl5pPr marL="5764926" indent="0">
              <a:buNone/>
              <a:defRPr sz="5044">
                <a:solidFill>
                  <a:schemeClr val="tx1">
                    <a:tint val="75000"/>
                  </a:schemeClr>
                </a:solidFill>
              </a:defRPr>
            </a:lvl5pPr>
            <a:lvl6pPr marL="7206158" indent="0">
              <a:buNone/>
              <a:defRPr sz="5044">
                <a:solidFill>
                  <a:schemeClr val="tx1">
                    <a:tint val="75000"/>
                  </a:schemeClr>
                </a:solidFill>
              </a:defRPr>
            </a:lvl6pPr>
            <a:lvl7pPr marL="8647389" indent="0">
              <a:buNone/>
              <a:defRPr sz="5044">
                <a:solidFill>
                  <a:schemeClr val="tx1">
                    <a:tint val="75000"/>
                  </a:schemeClr>
                </a:solidFill>
              </a:defRPr>
            </a:lvl7pPr>
            <a:lvl8pPr marL="10088621" indent="0">
              <a:buNone/>
              <a:defRPr sz="5044">
                <a:solidFill>
                  <a:schemeClr val="tx1">
                    <a:tint val="75000"/>
                  </a:schemeClr>
                </a:solidFill>
              </a:defRPr>
            </a:lvl8pPr>
            <a:lvl9pPr marL="11529852" indent="0">
              <a:buNone/>
              <a:defRPr sz="50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6C4F-4F69-4EC3-BDFC-AAC1BEBC1F5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8728-CE2E-42E9-9593-6A6328F9C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8952" y="5754945"/>
            <a:ext cx="13902611" cy="1371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60462" y="5754945"/>
            <a:ext cx="13902611" cy="1371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6C4F-4F69-4EC3-BDFC-AAC1BEBC1F5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8728-CE2E-42E9-9593-6A6328F9C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3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212" y="1150994"/>
            <a:ext cx="28214122" cy="417859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3216" y="5299555"/>
            <a:ext cx="13838718" cy="2597230"/>
          </a:xfrm>
        </p:spPr>
        <p:txBody>
          <a:bodyPr anchor="b"/>
          <a:lstStyle>
            <a:lvl1pPr marL="0" indent="0">
              <a:buNone/>
              <a:defRPr sz="7566" b="1"/>
            </a:lvl1pPr>
            <a:lvl2pPr marL="1441232" indent="0">
              <a:buNone/>
              <a:defRPr sz="6305" b="1"/>
            </a:lvl2pPr>
            <a:lvl3pPr marL="2882463" indent="0">
              <a:buNone/>
              <a:defRPr sz="5674" b="1"/>
            </a:lvl3pPr>
            <a:lvl4pPr marL="4323695" indent="0">
              <a:buNone/>
              <a:defRPr sz="5044" b="1"/>
            </a:lvl4pPr>
            <a:lvl5pPr marL="5764926" indent="0">
              <a:buNone/>
              <a:defRPr sz="5044" b="1"/>
            </a:lvl5pPr>
            <a:lvl6pPr marL="7206158" indent="0">
              <a:buNone/>
              <a:defRPr sz="5044" b="1"/>
            </a:lvl6pPr>
            <a:lvl7pPr marL="8647389" indent="0">
              <a:buNone/>
              <a:defRPr sz="5044" b="1"/>
            </a:lvl7pPr>
            <a:lvl8pPr marL="10088621" indent="0">
              <a:buNone/>
              <a:defRPr sz="5044" b="1"/>
            </a:lvl8pPr>
            <a:lvl9pPr marL="11529852" indent="0">
              <a:buNone/>
              <a:defRPr sz="50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3216" y="7896785"/>
            <a:ext cx="13838718" cy="11614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60465" y="5299555"/>
            <a:ext cx="13906871" cy="2597230"/>
          </a:xfrm>
        </p:spPr>
        <p:txBody>
          <a:bodyPr anchor="b"/>
          <a:lstStyle>
            <a:lvl1pPr marL="0" indent="0">
              <a:buNone/>
              <a:defRPr sz="7566" b="1"/>
            </a:lvl1pPr>
            <a:lvl2pPr marL="1441232" indent="0">
              <a:buNone/>
              <a:defRPr sz="6305" b="1"/>
            </a:lvl2pPr>
            <a:lvl3pPr marL="2882463" indent="0">
              <a:buNone/>
              <a:defRPr sz="5674" b="1"/>
            </a:lvl3pPr>
            <a:lvl4pPr marL="4323695" indent="0">
              <a:buNone/>
              <a:defRPr sz="5044" b="1"/>
            </a:lvl4pPr>
            <a:lvl5pPr marL="5764926" indent="0">
              <a:buNone/>
              <a:defRPr sz="5044" b="1"/>
            </a:lvl5pPr>
            <a:lvl6pPr marL="7206158" indent="0">
              <a:buNone/>
              <a:defRPr sz="5044" b="1"/>
            </a:lvl6pPr>
            <a:lvl7pPr marL="8647389" indent="0">
              <a:buNone/>
              <a:defRPr sz="5044" b="1"/>
            </a:lvl7pPr>
            <a:lvl8pPr marL="10088621" indent="0">
              <a:buNone/>
              <a:defRPr sz="5044" b="1"/>
            </a:lvl8pPr>
            <a:lvl9pPr marL="11529852" indent="0">
              <a:buNone/>
              <a:defRPr sz="50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60465" y="7896785"/>
            <a:ext cx="13906871" cy="11614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6C4F-4F69-4EC3-BDFC-AAC1BEBC1F5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8728-CE2E-42E9-9593-6A6328F9C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1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6C4F-4F69-4EC3-BDFC-AAC1BEBC1F5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8728-CE2E-42E9-9593-6A6328F9C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84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6C4F-4F69-4EC3-BDFC-AAC1BEBC1F5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8728-CE2E-42E9-9593-6A6328F9C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9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213" y="1441238"/>
            <a:ext cx="10550479" cy="5044334"/>
          </a:xfrm>
        </p:spPr>
        <p:txBody>
          <a:bodyPr anchor="b"/>
          <a:lstStyle>
            <a:lvl1pPr>
              <a:defRPr sz="10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6871" y="3112679"/>
            <a:ext cx="16560463" cy="15363200"/>
          </a:xfrm>
        </p:spPr>
        <p:txBody>
          <a:bodyPr/>
          <a:lstStyle>
            <a:lvl1pPr>
              <a:defRPr sz="10087"/>
            </a:lvl1pPr>
            <a:lvl2pPr>
              <a:defRPr sz="8826"/>
            </a:lvl2pPr>
            <a:lvl3pPr>
              <a:defRPr sz="7566"/>
            </a:lvl3pPr>
            <a:lvl4pPr>
              <a:defRPr sz="6305"/>
            </a:lvl4pPr>
            <a:lvl5pPr>
              <a:defRPr sz="6305"/>
            </a:lvl5pPr>
            <a:lvl6pPr>
              <a:defRPr sz="6305"/>
            </a:lvl6pPr>
            <a:lvl7pPr>
              <a:defRPr sz="6305"/>
            </a:lvl7pPr>
            <a:lvl8pPr>
              <a:defRPr sz="6305"/>
            </a:lvl8pPr>
            <a:lvl9pPr>
              <a:defRPr sz="63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3213" y="6485573"/>
            <a:ext cx="10550479" cy="12015325"/>
          </a:xfrm>
        </p:spPr>
        <p:txBody>
          <a:bodyPr/>
          <a:lstStyle>
            <a:lvl1pPr marL="0" indent="0">
              <a:buNone/>
              <a:defRPr sz="5044"/>
            </a:lvl1pPr>
            <a:lvl2pPr marL="1441232" indent="0">
              <a:buNone/>
              <a:defRPr sz="4413"/>
            </a:lvl2pPr>
            <a:lvl3pPr marL="2882463" indent="0">
              <a:buNone/>
              <a:defRPr sz="3783"/>
            </a:lvl3pPr>
            <a:lvl4pPr marL="4323695" indent="0">
              <a:buNone/>
              <a:defRPr sz="3152"/>
            </a:lvl4pPr>
            <a:lvl5pPr marL="5764926" indent="0">
              <a:buNone/>
              <a:defRPr sz="3152"/>
            </a:lvl5pPr>
            <a:lvl6pPr marL="7206158" indent="0">
              <a:buNone/>
              <a:defRPr sz="3152"/>
            </a:lvl6pPr>
            <a:lvl7pPr marL="8647389" indent="0">
              <a:buNone/>
              <a:defRPr sz="3152"/>
            </a:lvl7pPr>
            <a:lvl8pPr marL="10088621" indent="0">
              <a:buNone/>
              <a:defRPr sz="3152"/>
            </a:lvl8pPr>
            <a:lvl9pPr marL="11529852" indent="0">
              <a:buNone/>
              <a:defRPr sz="31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6C4F-4F69-4EC3-BDFC-AAC1BEBC1F5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8728-CE2E-42E9-9593-6A6328F9C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0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213" y="1441238"/>
            <a:ext cx="10550479" cy="5044334"/>
          </a:xfrm>
        </p:spPr>
        <p:txBody>
          <a:bodyPr anchor="b"/>
          <a:lstStyle>
            <a:lvl1pPr>
              <a:defRPr sz="10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06871" y="3112679"/>
            <a:ext cx="16560463" cy="15363200"/>
          </a:xfrm>
        </p:spPr>
        <p:txBody>
          <a:bodyPr anchor="t"/>
          <a:lstStyle>
            <a:lvl1pPr marL="0" indent="0">
              <a:buNone/>
              <a:defRPr sz="10087"/>
            </a:lvl1pPr>
            <a:lvl2pPr marL="1441232" indent="0">
              <a:buNone/>
              <a:defRPr sz="8826"/>
            </a:lvl2pPr>
            <a:lvl3pPr marL="2882463" indent="0">
              <a:buNone/>
              <a:defRPr sz="7566"/>
            </a:lvl3pPr>
            <a:lvl4pPr marL="4323695" indent="0">
              <a:buNone/>
              <a:defRPr sz="6305"/>
            </a:lvl4pPr>
            <a:lvl5pPr marL="5764926" indent="0">
              <a:buNone/>
              <a:defRPr sz="6305"/>
            </a:lvl5pPr>
            <a:lvl6pPr marL="7206158" indent="0">
              <a:buNone/>
              <a:defRPr sz="6305"/>
            </a:lvl6pPr>
            <a:lvl7pPr marL="8647389" indent="0">
              <a:buNone/>
              <a:defRPr sz="6305"/>
            </a:lvl7pPr>
            <a:lvl8pPr marL="10088621" indent="0">
              <a:buNone/>
              <a:defRPr sz="6305"/>
            </a:lvl8pPr>
            <a:lvl9pPr marL="11529852" indent="0">
              <a:buNone/>
              <a:defRPr sz="63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3213" y="6485573"/>
            <a:ext cx="10550479" cy="12015325"/>
          </a:xfrm>
        </p:spPr>
        <p:txBody>
          <a:bodyPr/>
          <a:lstStyle>
            <a:lvl1pPr marL="0" indent="0">
              <a:buNone/>
              <a:defRPr sz="5044"/>
            </a:lvl1pPr>
            <a:lvl2pPr marL="1441232" indent="0">
              <a:buNone/>
              <a:defRPr sz="4413"/>
            </a:lvl2pPr>
            <a:lvl3pPr marL="2882463" indent="0">
              <a:buNone/>
              <a:defRPr sz="3783"/>
            </a:lvl3pPr>
            <a:lvl4pPr marL="4323695" indent="0">
              <a:buNone/>
              <a:defRPr sz="3152"/>
            </a:lvl4pPr>
            <a:lvl5pPr marL="5764926" indent="0">
              <a:buNone/>
              <a:defRPr sz="3152"/>
            </a:lvl5pPr>
            <a:lvl6pPr marL="7206158" indent="0">
              <a:buNone/>
              <a:defRPr sz="3152"/>
            </a:lvl6pPr>
            <a:lvl7pPr marL="8647389" indent="0">
              <a:buNone/>
              <a:defRPr sz="3152"/>
            </a:lvl7pPr>
            <a:lvl8pPr marL="10088621" indent="0">
              <a:buNone/>
              <a:defRPr sz="3152"/>
            </a:lvl8pPr>
            <a:lvl9pPr marL="11529852" indent="0">
              <a:buNone/>
              <a:defRPr sz="31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6C4F-4F69-4EC3-BDFC-AAC1BEBC1F5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8728-CE2E-42E9-9593-6A6328F9C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5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8952" y="1150994"/>
            <a:ext cx="28214122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8952" y="5754945"/>
            <a:ext cx="28214122" cy="1371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48952" y="20037221"/>
            <a:ext cx="7360206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6C4F-4F69-4EC3-BDFC-AAC1BEBC1F57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35859" y="20037221"/>
            <a:ext cx="11040308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02867" y="20037221"/>
            <a:ext cx="7360206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8728-CE2E-42E9-9593-6A6328F9C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7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2463" rtl="0" eaLnBrk="1" latinLnBrk="0" hangingPunct="1">
        <a:lnSpc>
          <a:spcPct val="90000"/>
        </a:lnSpc>
        <a:spcBef>
          <a:spcPct val="0"/>
        </a:spcBef>
        <a:buNone/>
        <a:defRPr sz="138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616" indent="-720616" algn="l" defTabSz="2882463" rtl="0" eaLnBrk="1" latinLnBrk="0" hangingPunct="1">
        <a:lnSpc>
          <a:spcPct val="90000"/>
        </a:lnSpc>
        <a:spcBef>
          <a:spcPts val="3152"/>
        </a:spcBef>
        <a:buFont typeface="Arial" panose="020B0604020202020204" pitchFamily="34" charset="0"/>
        <a:buChar char="•"/>
        <a:defRPr sz="8826" kern="1200">
          <a:solidFill>
            <a:schemeClr val="tx1"/>
          </a:solidFill>
          <a:latin typeface="+mn-lt"/>
          <a:ea typeface="+mn-ea"/>
          <a:cs typeface="+mn-cs"/>
        </a:defRPr>
      </a:lvl1pPr>
      <a:lvl2pPr marL="2161847" indent="-720616" algn="l" defTabSz="2882463" rtl="0" eaLnBrk="1" latinLnBrk="0" hangingPunct="1">
        <a:lnSpc>
          <a:spcPct val="90000"/>
        </a:lnSpc>
        <a:spcBef>
          <a:spcPts val="1576"/>
        </a:spcBef>
        <a:buFont typeface="Arial" panose="020B0604020202020204" pitchFamily="34" charset="0"/>
        <a:buChar char="•"/>
        <a:defRPr sz="7566" kern="1200">
          <a:solidFill>
            <a:schemeClr val="tx1"/>
          </a:solidFill>
          <a:latin typeface="+mn-lt"/>
          <a:ea typeface="+mn-ea"/>
          <a:cs typeface="+mn-cs"/>
        </a:defRPr>
      </a:lvl2pPr>
      <a:lvl3pPr marL="3603079" indent="-720616" algn="l" defTabSz="2882463" rtl="0" eaLnBrk="1" latinLnBrk="0" hangingPunct="1">
        <a:lnSpc>
          <a:spcPct val="90000"/>
        </a:lnSpc>
        <a:spcBef>
          <a:spcPts val="1576"/>
        </a:spcBef>
        <a:buFont typeface="Arial" panose="020B0604020202020204" pitchFamily="34" charset="0"/>
        <a:buChar char="•"/>
        <a:defRPr sz="6305" kern="1200">
          <a:solidFill>
            <a:schemeClr val="tx1"/>
          </a:solidFill>
          <a:latin typeface="+mn-lt"/>
          <a:ea typeface="+mn-ea"/>
          <a:cs typeface="+mn-cs"/>
        </a:defRPr>
      </a:lvl3pPr>
      <a:lvl4pPr marL="5044310" indent="-720616" algn="l" defTabSz="2882463" rtl="0" eaLnBrk="1" latinLnBrk="0" hangingPunct="1">
        <a:lnSpc>
          <a:spcPct val="90000"/>
        </a:lnSpc>
        <a:spcBef>
          <a:spcPts val="1576"/>
        </a:spcBef>
        <a:buFont typeface="Arial" panose="020B0604020202020204" pitchFamily="34" charset="0"/>
        <a:buChar char="•"/>
        <a:defRPr sz="5674" kern="1200">
          <a:solidFill>
            <a:schemeClr val="tx1"/>
          </a:solidFill>
          <a:latin typeface="+mn-lt"/>
          <a:ea typeface="+mn-ea"/>
          <a:cs typeface="+mn-cs"/>
        </a:defRPr>
      </a:lvl4pPr>
      <a:lvl5pPr marL="6485542" indent="-720616" algn="l" defTabSz="2882463" rtl="0" eaLnBrk="1" latinLnBrk="0" hangingPunct="1">
        <a:lnSpc>
          <a:spcPct val="90000"/>
        </a:lnSpc>
        <a:spcBef>
          <a:spcPts val="1576"/>
        </a:spcBef>
        <a:buFont typeface="Arial" panose="020B0604020202020204" pitchFamily="34" charset="0"/>
        <a:buChar char="•"/>
        <a:defRPr sz="5674" kern="1200">
          <a:solidFill>
            <a:schemeClr val="tx1"/>
          </a:solidFill>
          <a:latin typeface="+mn-lt"/>
          <a:ea typeface="+mn-ea"/>
          <a:cs typeface="+mn-cs"/>
        </a:defRPr>
      </a:lvl5pPr>
      <a:lvl6pPr marL="7926774" indent="-720616" algn="l" defTabSz="2882463" rtl="0" eaLnBrk="1" latinLnBrk="0" hangingPunct="1">
        <a:lnSpc>
          <a:spcPct val="90000"/>
        </a:lnSpc>
        <a:spcBef>
          <a:spcPts val="1576"/>
        </a:spcBef>
        <a:buFont typeface="Arial" panose="020B0604020202020204" pitchFamily="34" charset="0"/>
        <a:buChar char="•"/>
        <a:defRPr sz="5674" kern="1200">
          <a:solidFill>
            <a:schemeClr val="tx1"/>
          </a:solidFill>
          <a:latin typeface="+mn-lt"/>
          <a:ea typeface="+mn-ea"/>
          <a:cs typeface="+mn-cs"/>
        </a:defRPr>
      </a:lvl6pPr>
      <a:lvl7pPr marL="9368005" indent="-720616" algn="l" defTabSz="2882463" rtl="0" eaLnBrk="1" latinLnBrk="0" hangingPunct="1">
        <a:lnSpc>
          <a:spcPct val="90000"/>
        </a:lnSpc>
        <a:spcBef>
          <a:spcPts val="1576"/>
        </a:spcBef>
        <a:buFont typeface="Arial" panose="020B0604020202020204" pitchFamily="34" charset="0"/>
        <a:buChar char="•"/>
        <a:defRPr sz="5674" kern="1200">
          <a:solidFill>
            <a:schemeClr val="tx1"/>
          </a:solidFill>
          <a:latin typeface="+mn-lt"/>
          <a:ea typeface="+mn-ea"/>
          <a:cs typeface="+mn-cs"/>
        </a:defRPr>
      </a:lvl7pPr>
      <a:lvl8pPr marL="10809237" indent="-720616" algn="l" defTabSz="2882463" rtl="0" eaLnBrk="1" latinLnBrk="0" hangingPunct="1">
        <a:lnSpc>
          <a:spcPct val="90000"/>
        </a:lnSpc>
        <a:spcBef>
          <a:spcPts val="1576"/>
        </a:spcBef>
        <a:buFont typeface="Arial" panose="020B0604020202020204" pitchFamily="34" charset="0"/>
        <a:buChar char="•"/>
        <a:defRPr sz="5674" kern="1200">
          <a:solidFill>
            <a:schemeClr val="tx1"/>
          </a:solidFill>
          <a:latin typeface="+mn-lt"/>
          <a:ea typeface="+mn-ea"/>
          <a:cs typeface="+mn-cs"/>
        </a:defRPr>
      </a:lvl8pPr>
      <a:lvl9pPr marL="12250468" indent="-720616" algn="l" defTabSz="2882463" rtl="0" eaLnBrk="1" latinLnBrk="0" hangingPunct="1">
        <a:lnSpc>
          <a:spcPct val="90000"/>
        </a:lnSpc>
        <a:spcBef>
          <a:spcPts val="1576"/>
        </a:spcBef>
        <a:buFont typeface="Arial" panose="020B0604020202020204" pitchFamily="34" charset="0"/>
        <a:buChar char="•"/>
        <a:defRPr sz="56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2463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1pPr>
      <a:lvl2pPr marL="1441232" algn="l" defTabSz="2882463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2pPr>
      <a:lvl3pPr marL="2882463" algn="l" defTabSz="2882463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3pPr>
      <a:lvl4pPr marL="4323695" algn="l" defTabSz="2882463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4pPr>
      <a:lvl5pPr marL="5764926" algn="l" defTabSz="2882463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5pPr>
      <a:lvl6pPr marL="7206158" algn="l" defTabSz="2882463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6pPr>
      <a:lvl7pPr marL="8647389" algn="l" defTabSz="2882463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7pPr>
      <a:lvl8pPr marL="10088621" algn="l" defTabSz="2882463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8pPr>
      <a:lvl9pPr marL="11529852" algn="l" defTabSz="2882463" rtl="0" eaLnBrk="1" latinLnBrk="0" hangingPunct="1">
        <a:defRPr sz="56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组合 485">
            <a:extLst>
              <a:ext uri="{FF2B5EF4-FFF2-40B4-BE49-F238E27FC236}">
                <a16:creationId xmlns:a16="http://schemas.microsoft.com/office/drawing/2014/main" id="{1C184870-E54D-9649-7416-BD3A9AA231C6}"/>
              </a:ext>
            </a:extLst>
          </p:cNvPr>
          <p:cNvGrpSpPr/>
          <p:nvPr/>
        </p:nvGrpSpPr>
        <p:grpSpPr>
          <a:xfrm>
            <a:off x="1028231" y="787400"/>
            <a:ext cx="25832009" cy="18788797"/>
            <a:chOff x="1028231" y="787400"/>
            <a:chExt cx="25832009" cy="1878879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3D8F9FB-9EF7-9CC5-A5CB-52046A4BB7EE}"/>
                </a:ext>
              </a:extLst>
            </p:cNvPr>
            <p:cNvGrpSpPr/>
            <p:nvPr/>
          </p:nvGrpSpPr>
          <p:grpSpPr>
            <a:xfrm>
              <a:off x="2064010" y="1323601"/>
              <a:ext cx="17682148" cy="4130040"/>
              <a:chOff x="605790" y="4518025"/>
              <a:chExt cx="17682148" cy="4130040"/>
            </a:xfrm>
          </p:grpSpPr>
          <p:grpSp>
            <p:nvGrpSpPr>
              <p:cNvPr id="5" name="Group 208">
                <a:extLst>
                  <a:ext uri="{FF2B5EF4-FFF2-40B4-BE49-F238E27FC236}">
                    <a16:creationId xmlns:a16="http://schemas.microsoft.com/office/drawing/2014/main" id="{28C90DC7-6B95-0E81-0434-9EBBBC5F5E3B}"/>
                  </a:ext>
                </a:extLst>
              </p:cNvPr>
              <p:cNvGrpSpPr/>
              <p:nvPr/>
            </p:nvGrpSpPr>
            <p:grpSpPr>
              <a:xfrm>
                <a:off x="605790" y="4518025"/>
                <a:ext cx="13640435" cy="2960370"/>
                <a:chOff x="6869" y="4219"/>
                <a:chExt cx="21481" cy="4662"/>
              </a:xfrm>
            </p:grpSpPr>
            <p:sp>
              <p:nvSpPr>
                <p:cNvPr id="22" name="Parallelogram 3">
                  <a:extLst>
                    <a:ext uri="{FF2B5EF4-FFF2-40B4-BE49-F238E27FC236}">
                      <a16:creationId xmlns:a16="http://schemas.microsoft.com/office/drawing/2014/main" id="{10C0DCAE-F4C7-1007-567B-E118E3CFFAE9}"/>
                    </a:ext>
                  </a:extLst>
                </p:cNvPr>
                <p:cNvSpPr/>
                <p:nvPr/>
              </p:nvSpPr>
              <p:spPr>
                <a:xfrm rot="20760000">
                  <a:off x="6869" y="4221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4">
                  <a:extLst>
                    <a:ext uri="{FF2B5EF4-FFF2-40B4-BE49-F238E27FC236}">
                      <a16:creationId xmlns:a16="http://schemas.microsoft.com/office/drawing/2014/main" id="{C5550974-B052-7831-733F-7236E7FFAB2D}"/>
                    </a:ext>
                  </a:extLst>
                </p:cNvPr>
                <p:cNvCxnSpPr/>
                <p:nvPr/>
              </p:nvCxnSpPr>
              <p:spPr>
                <a:xfrm>
                  <a:off x="8000" y="5062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16">
                  <a:extLst>
                    <a:ext uri="{FF2B5EF4-FFF2-40B4-BE49-F238E27FC236}">
                      <a16:creationId xmlns:a16="http://schemas.microsoft.com/office/drawing/2014/main" id="{8EAF5D8D-C3E6-BB09-8EC8-C9F95A195702}"/>
                    </a:ext>
                  </a:extLst>
                </p:cNvPr>
                <p:cNvCxnSpPr/>
                <p:nvPr/>
              </p:nvCxnSpPr>
              <p:spPr>
                <a:xfrm flipH="1">
                  <a:off x="8754" y="4799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17">
                  <a:extLst>
                    <a:ext uri="{FF2B5EF4-FFF2-40B4-BE49-F238E27FC236}">
                      <a16:creationId xmlns:a16="http://schemas.microsoft.com/office/drawing/2014/main" id="{CBF58549-4B8E-5A88-7BB8-977024E2AA69}"/>
                    </a:ext>
                  </a:extLst>
                </p:cNvPr>
                <p:cNvCxnSpPr/>
                <p:nvPr/>
              </p:nvCxnSpPr>
              <p:spPr>
                <a:xfrm>
                  <a:off x="9679" y="4787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18">
                  <a:extLst>
                    <a:ext uri="{FF2B5EF4-FFF2-40B4-BE49-F238E27FC236}">
                      <a16:creationId xmlns:a16="http://schemas.microsoft.com/office/drawing/2014/main" id="{AB1409B9-4B8A-B44B-2C87-56477083E144}"/>
                    </a:ext>
                  </a:extLst>
                </p:cNvPr>
                <p:cNvCxnSpPr/>
                <p:nvPr/>
              </p:nvCxnSpPr>
              <p:spPr>
                <a:xfrm>
                  <a:off x="8754" y="6171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0">
                  <a:extLst>
                    <a:ext uri="{FF2B5EF4-FFF2-40B4-BE49-F238E27FC236}">
                      <a16:creationId xmlns:a16="http://schemas.microsoft.com/office/drawing/2014/main" id="{F22D8119-1630-8BA3-014E-F36EC561C83E}"/>
                    </a:ext>
                  </a:extLst>
                </p:cNvPr>
                <p:cNvCxnSpPr/>
                <p:nvPr/>
              </p:nvCxnSpPr>
              <p:spPr>
                <a:xfrm flipH="1">
                  <a:off x="9679" y="4331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1">
                  <a:extLst>
                    <a:ext uri="{FF2B5EF4-FFF2-40B4-BE49-F238E27FC236}">
                      <a16:creationId xmlns:a16="http://schemas.microsoft.com/office/drawing/2014/main" id="{F139DA45-1EEC-B699-FC9D-AA93C81A2035}"/>
                    </a:ext>
                  </a:extLst>
                </p:cNvPr>
                <p:cNvCxnSpPr/>
                <p:nvPr/>
              </p:nvCxnSpPr>
              <p:spPr>
                <a:xfrm flipH="1">
                  <a:off x="9834" y="5462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2">
                  <a:extLst>
                    <a:ext uri="{FF2B5EF4-FFF2-40B4-BE49-F238E27FC236}">
                      <a16:creationId xmlns:a16="http://schemas.microsoft.com/office/drawing/2014/main" id="{F98B2BB3-5AE9-86CE-794C-4C5CFE65DFD7}"/>
                    </a:ext>
                  </a:extLst>
                </p:cNvPr>
                <p:cNvCxnSpPr/>
                <p:nvPr/>
              </p:nvCxnSpPr>
              <p:spPr>
                <a:xfrm flipH="1">
                  <a:off x="8011" y="6182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3">
                  <a:extLst>
                    <a:ext uri="{FF2B5EF4-FFF2-40B4-BE49-F238E27FC236}">
                      <a16:creationId xmlns:a16="http://schemas.microsoft.com/office/drawing/2014/main" id="{FF75A6AC-3BA0-0E4F-55D7-3FDC9FCA14DB}"/>
                    </a:ext>
                  </a:extLst>
                </p:cNvPr>
                <p:cNvCxnSpPr/>
                <p:nvPr/>
              </p:nvCxnSpPr>
              <p:spPr>
                <a:xfrm flipH="1">
                  <a:off x="9096" y="6718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24">
                  <a:extLst>
                    <a:ext uri="{FF2B5EF4-FFF2-40B4-BE49-F238E27FC236}">
                      <a16:creationId xmlns:a16="http://schemas.microsoft.com/office/drawing/2014/main" id="{48E36F1E-4942-ED15-6723-C904FAA8EEA3}"/>
                    </a:ext>
                  </a:extLst>
                </p:cNvPr>
                <p:cNvCxnSpPr/>
                <p:nvPr/>
              </p:nvCxnSpPr>
              <p:spPr>
                <a:xfrm flipH="1">
                  <a:off x="9096" y="7404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25">
                  <a:extLst>
                    <a:ext uri="{FF2B5EF4-FFF2-40B4-BE49-F238E27FC236}">
                      <a16:creationId xmlns:a16="http://schemas.microsoft.com/office/drawing/2014/main" id="{EB45BAE3-A2A1-AECF-5B56-6F8ACC081FCA}"/>
                    </a:ext>
                  </a:extLst>
                </p:cNvPr>
                <p:cNvCxnSpPr/>
                <p:nvPr/>
              </p:nvCxnSpPr>
              <p:spPr>
                <a:xfrm flipH="1">
                  <a:off x="8251" y="8090"/>
                  <a:ext cx="846" cy="72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26">
                  <a:extLst>
                    <a:ext uri="{FF2B5EF4-FFF2-40B4-BE49-F238E27FC236}">
                      <a16:creationId xmlns:a16="http://schemas.microsoft.com/office/drawing/2014/main" id="{D0733984-A055-A4FC-B6BD-BE09E197F723}"/>
                    </a:ext>
                  </a:extLst>
                </p:cNvPr>
                <p:cNvCxnSpPr/>
                <p:nvPr/>
              </p:nvCxnSpPr>
              <p:spPr>
                <a:xfrm flipH="1" flipV="1">
                  <a:off x="8011" y="7553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4" name="Picture 27" descr="car">
                  <a:extLst>
                    <a:ext uri="{FF2B5EF4-FFF2-40B4-BE49-F238E27FC236}">
                      <a16:creationId xmlns:a16="http://schemas.microsoft.com/office/drawing/2014/main" id="{D1E40053-F663-60DF-94E2-B3A03ACE24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4" y="8068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35" name="Straight Connector 30">
                  <a:extLst>
                    <a:ext uri="{FF2B5EF4-FFF2-40B4-BE49-F238E27FC236}">
                      <a16:creationId xmlns:a16="http://schemas.microsoft.com/office/drawing/2014/main" id="{04FC26F3-BB87-2E29-CAAE-2EA0A1A4511A}"/>
                    </a:ext>
                  </a:extLst>
                </p:cNvPr>
                <p:cNvCxnSpPr/>
                <p:nvPr/>
              </p:nvCxnSpPr>
              <p:spPr>
                <a:xfrm>
                  <a:off x="12037" y="5133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1">
                  <a:extLst>
                    <a:ext uri="{FF2B5EF4-FFF2-40B4-BE49-F238E27FC236}">
                      <a16:creationId xmlns:a16="http://schemas.microsoft.com/office/drawing/2014/main" id="{8727F308-BD8B-184C-80AC-B3661EA62820}"/>
                    </a:ext>
                  </a:extLst>
                </p:cNvPr>
                <p:cNvCxnSpPr/>
                <p:nvPr/>
              </p:nvCxnSpPr>
              <p:spPr>
                <a:xfrm flipH="1">
                  <a:off x="12791" y="4870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2">
                  <a:extLst>
                    <a:ext uri="{FF2B5EF4-FFF2-40B4-BE49-F238E27FC236}">
                      <a16:creationId xmlns:a16="http://schemas.microsoft.com/office/drawing/2014/main" id="{2864684B-F222-2A8B-21BF-26158E958B95}"/>
                    </a:ext>
                  </a:extLst>
                </p:cNvPr>
                <p:cNvCxnSpPr/>
                <p:nvPr/>
              </p:nvCxnSpPr>
              <p:spPr>
                <a:xfrm>
                  <a:off x="13716" y="4858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3">
                  <a:extLst>
                    <a:ext uri="{FF2B5EF4-FFF2-40B4-BE49-F238E27FC236}">
                      <a16:creationId xmlns:a16="http://schemas.microsoft.com/office/drawing/2014/main" id="{D4296E12-24AD-2F9C-E8DA-4B4F391A8F3A}"/>
                    </a:ext>
                  </a:extLst>
                </p:cNvPr>
                <p:cNvCxnSpPr/>
                <p:nvPr/>
              </p:nvCxnSpPr>
              <p:spPr>
                <a:xfrm>
                  <a:off x="12791" y="6242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4">
                  <a:extLst>
                    <a:ext uri="{FF2B5EF4-FFF2-40B4-BE49-F238E27FC236}">
                      <a16:creationId xmlns:a16="http://schemas.microsoft.com/office/drawing/2014/main" id="{34EF3484-DFAC-6AB3-3553-EBFD65EB24B3}"/>
                    </a:ext>
                  </a:extLst>
                </p:cNvPr>
                <p:cNvCxnSpPr/>
                <p:nvPr/>
              </p:nvCxnSpPr>
              <p:spPr>
                <a:xfrm flipH="1">
                  <a:off x="13716" y="4402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5">
                  <a:extLst>
                    <a:ext uri="{FF2B5EF4-FFF2-40B4-BE49-F238E27FC236}">
                      <a16:creationId xmlns:a16="http://schemas.microsoft.com/office/drawing/2014/main" id="{5D1BC418-1266-0788-CEA3-D3B0A348A5EB}"/>
                    </a:ext>
                  </a:extLst>
                </p:cNvPr>
                <p:cNvCxnSpPr/>
                <p:nvPr/>
              </p:nvCxnSpPr>
              <p:spPr>
                <a:xfrm flipH="1">
                  <a:off x="13871" y="5533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36">
                  <a:extLst>
                    <a:ext uri="{FF2B5EF4-FFF2-40B4-BE49-F238E27FC236}">
                      <a16:creationId xmlns:a16="http://schemas.microsoft.com/office/drawing/2014/main" id="{A6BA04F7-91CB-C9CB-7DB0-4BEA9BDC38A7}"/>
                    </a:ext>
                  </a:extLst>
                </p:cNvPr>
                <p:cNvCxnSpPr/>
                <p:nvPr/>
              </p:nvCxnSpPr>
              <p:spPr>
                <a:xfrm flipH="1">
                  <a:off x="12048" y="625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38">
                  <a:extLst>
                    <a:ext uri="{FF2B5EF4-FFF2-40B4-BE49-F238E27FC236}">
                      <a16:creationId xmlns:a16="http://schemas.microsoft.com/office/drawing/2014/main" id="{5F8F23BB-2E4B-39EC-75AF-61060B622FC5}"/>
                    </a:ext>
                  </a:extLst>
                </p:cNvPr>
                <p:cNvCxnSpPr/>
                <p:nvPr/>
              </p:nvCxnSpPr>
              <p:spPr>
                <a:xfrm flipH="1">
                  <a:off x="13133" y="7475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39">
                  <a:extLst>
                    <a:ext uri="{FF2B5EF4-FFF2-40B4-BE49-F238E27FC236}">
                      <a16:creationId xmlns:a16="http://schemas.microsoft.com/office/drawing/2014/main" id="{2D77F810-5A78-E6C4-EDA1-0C89BDAE922C}"/>
                    </a:ext>
                  </a:extLst>
                </p:cNvPr>
                <p:cNvCxnSpPr/>
                <p:nvPr/>
              </p:nvCxnSpPr>
              <p:spPr>
                <a:xfrm flipH="1">
                  <a:off x="12288" y="8161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0">
                  <a:extLst>
                    <a:ext uri="{FF2B5EF4-FFF2-40B4-BE49-F238E27FC236}">
                      <a16:creationId xmlns:a16="http://schemas.microsoft.com/office/drawing/2014/main" id="{FDC617C5-99BE-CA17-1A63-9186488B4378}"/>
                    </a:ext>
                  </a:extLst>
                </p:cNvPr>
                <p:cNvCxnSpPr/>
                <p:nvPr/>
              </p:nvCxnSpPr>
              <p:spPr>
                <a:xfrm flipH="1" flipV="1">
                  <a:off x="12048" y="7624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5" name="Picture 42" descr="car">
                  <a:extLst>
                    <a:ext uri="{FF2B5EF4-FFF2-40B4-BE49-F238E27FC236}">
                      <a16:creationId xmlns:a16="http://schemas.microsoft.com/office/drawing/2014/main" id="{2624E7D6-1E01-5558-3B1F-C03302B7C2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045" y="7123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46" name="Straight Connector 37">
                  <a:extLst>
                    <a:ext uri="{FF2B5EF4-FFF2-40B4-BE49-F238E27FC236}">
                      <a16:creationId xmlns:a16="http://schemas.microsoft.com/office/drawing/2014/main" id="{644F4091-7D32-1483-811C-43CC6B71D62A}"/>
                    </a:ext>
                  </a:extLst>
                </p:cNvPr>
                <p:cNvCxnSpPr/>
                <p:nvPr/>
              </p:nvCxnSpPr>
              <p:spPr>
                <a:xfrm flipH="1">
                  <a:off x="13133" y="6789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Parallelogram 43">
                  <a:extLst>
                    <a:ext uri="{FF2B5EF4-FFF2-40B4-BE49-F238E27FC236}">
                      <a16:creationId xmlns:a16="http://schemas.microsoft.com/office/drawing/2014/main" id="{F255EC4C-A923-D85E-8C97-98DA1165BF6C}"/>
                    </a:ext>
                  </a:extLst>
                </p:cNvPr>
                <p:cNvSpPr/>
                <p:nvPr/>
              </p:nvSpPr>
              <p:spPr>
                <a:xfrm rot="20760000">
                  <a:off x="10958" y="4225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4">
                  <a:extLst>
                    <a:ext uri="{FF2B5EF4-FFF2-40B4-BE49-F238E27FC236}">
                      <a16:creationId xmlns:a16="http://schemas.microsoft.com/office/drawing/2014/main" id="{FB5FD40E-CAE5-8CA2-541A-F4D9B650E362}"/>
                    </a:ext>
                  </a:extLst>
                </p:cNvPr>
                <p:cNvCxnSpPr/>
                <p:nvPr/>
              </p:nvCxnSpPr>
              <p:spPr>
                <a:xfrm>
                  <a:off x="12038" y="5133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5">
                  <a:extLst>
                    <a:ext uri="{FF2B5EF4-FFF2-40B4-BE49-F238E27FC236}">
                      <a16:creationId xmlns:a16="http://schemas.microsoft.com/office/drawing/2014/main" id="{91B9C056-2271-638B-FBC3-7F0E805C47D8}"/>
                    </a:ext>
                  </a:extLst>
                </p:cNvPr>
                <p:cNvCxnSpPr/>
                <p:nvPr/>
              </p:nvCxnSpPr>
              <p:spPr>
                <a:xfrm flipH="1">
                  <a:off x="12792" y="4870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6">
                  <a:extLst>
                    <a:ext uri="{FF2B5EF4-FFF2-40B4-BE49-F238E27FC236}">
                      <a16:creationId xmlns:a16="http://schemas.microsoft.com/office/drawing/2014/main" id="{D7E75CAE-038B-1618-A127-FCA65396DC53}"/>
                    </a:ext>
                  </a:extLst>
                </p:cNvPr>
                <p:cNvCxnSpPr/>
                <p:nvPr/>
              </p:nvCxnSpPr>
              <p:spPr>
                <a:xfrm>
                  <a:off x="13717" y="4858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47">
                  <a:extLst>
                    <a:ext uri="{FF2B5EF4-FFF2-40B4-BE49-F238E27FC236}">
                      <a16:creationId xmlns:a16="http://schemas.microsoft.com/office/drawing/2014/main" id="{D4AFE2A1-C87B-EC05-3A6C-8B8136740EFA}"/>
                    </a:ext>
                  </a:extLst>
                </p:cNvPr>
                <p:cNvCxnSpPr/>
                <p:nvPr/>
              </p:nvCxnSpPr>
              <p:spPr>
                <a:xfrm>
                  <a:off x="12792" y="6242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48">
                  <a:extLst>
                    <a:ext uri="{FF2B5EF4-FFF2-40B4-BE49-F238E27FC236}">
                      <a16:creationId xmlns:a16="http://schemas.microsoft.com/office/drawing/2014/main" id="{92123186-E1F5-890B-3C23-B40B79FE487B}"/>
                    </a:ext>
                  </a:extLst>
                </p:cNvPr>
                <p:cNvCxnSpPr/>
                <p:nvPr/>
              </p:nvCxnSpPr>
              <p:spPr>
                <a:xfrm flipH="1">
                  <a:off x="13717" y="4402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49">
                  <a:extLst>
                    <a:ext uri="{FF2B5EF4-FFF2-40B4-BE49-F238E27FC236}">
                      <a16:creationId xmlns:a16="http://schemas.microsoft.com/office/drawing/2014/main" id="{75EA9459-1FB8-6298-26BB-864330727F40}"/>
                    </a:ext>
                  </a:extLst>
                </p:cNvPr>
                <p:cNvCxnSpPr/>
                <p:nvPr/>
              </p:nvCxnSpPr>
              <p:spPr>
                <a:xfrm flipH="1">
                  <a:off x="13872" y="5533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0">
                  <a:extLst>
                    <a:ext uri="{FF2B5EF4-FFF2-40B4-BE49-F238E27FC236}">
                      <a16:creationId xmlns:a16="http://schemas.microsoft.com/office/drawing/2014/main" id="{EC8627FD-9775-9649-7003-64452BCA6E03}"/>
                    </a:ext>
                  </a:extLst>
                </p:cNvPr>
                <p:cNvCxnSpPr/>
                <p:nvPr/>
              </p:nvCxnSpPr>
              <p:spPr>
                <a:xfrm flipH="1">
                  <a:off x="12049" y="625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1">
                  <a:extLst>
                    <a:ext uri="{FF2B5EF4-FFF2-40B4-BE49-F238E27FC236}">
                      <a16:creationId xmlns:a16="http://schemas.microsoft.com/office/drawing/2014/main" id="{5C201173-F43C-B188-746F-9C38B63C8D16}"/>
                    </a:ext>
                  </a:extLst>
                </p:cNvPr>
                <p:cNvCxnSpPr/>
                <p:nvPr/>
              </p:nvCxnSpPr>
              <p:spPr>
                <a:xfrm flipH="1">
                  <a:off x="13134" y="7475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2">
                  <a:extLst>
                    <a:ext uri="{FF2B5EF4-FFF2-40B4-BE49-F238E27FC236}">
                      <a16:creationId xmlns:a16="http://schemas.microsoft.com/office/drawing/2014/main" id="{1633B16C-F88C-8D8B-3017-BD987652D643}"/>
                    </a:ext>
                  </a:extLst>
                </p:cNvPr>
                <p:cNvCxnSpPr/>
                <p:nvPr/>
              </p:nvCxnSpPr>
              <p:spPr>
                <a:xfrm flipH="1">
                  <a:off x="12289" y="8161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3">
                  <a:extLst>
                    <a:ext uri="{FF2B5EF4-FFF2-40B4-BE49-F238E27FC236}">
                      <a16:creationId xmlns:a16="http://schemas.microsoft.com/office/drawing/2014/main" id="{C343FC40-3204-7051-0D5D-FFC670ACE30E}"/>
                    </a:ext>
                  </a:extLst>
                </p:cNvPr>
                <p:cNvCxnSpPr/>
                <p:nvPr/>
              </p:nvCxnSpPr>
              <p:spPr>
                <a:xfrm flipH="1" flipV="1">
                  <a:off x="12049" y="7624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8" name="Picture 54" descr="car">
                  <a:extLst>
                    <a:ext uri="{FF2B5EF4-FFF2-40B4-BE49-F238E27FC236}">
                      <a16:creationId xmlns:a16="http://schemas.microsoft.com/office/drawing/2014/main" id="{2A136E38-F20D-10AE-3530-CFBDC6BDFE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046" y="7123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59" name="Straight Connector 55">
                  <a:extLst>
                    <a:ext uri="{FF2B5EF4-FFF2-40B4-BE49-F238E27FC236}">
                      <a16:creationId xmlns:a16="http://schemas.microsoft.com/office/drawing/2014/main" id="{9A10638E-BF06-8501-87C5-96288D2C6ADA}"/>
                    </a:ext>
                  </a:extLst>
                </p:cNvPr>
                <p:cNvCxnSpPr/>
                <p:nvPr/>
              </p:nvCxnSpPr>
              <p:spPr>
                <a:xfrm flipH="1">
                  <a:off x="13134" y="6789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Parallelogram 56">
                  <a:extLst>
                    <a:ext uri="{FF2B5EF4-FFF2-40B4-BE49-F238E27FC236}">
                      <a16:creationId xmlns:a16="http://schemas.microsoft.com/office/drawing/2014/main" id="{78EE31DF-EE53-5B9C-159D-5B0A724DA0A5}"/>
                    </a:ext>
                  </a:extLst>
                </p:cNvPr>
                <p:cNvSpPr/>
                <p:nvPr/>
              </p:nvSpPr>
              <p:spPr>
                <a:xfrm rot="20760000">
                  <a:off x="15019" y="4220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57">
                  <a:extLst>
                    <a:ext uri="{FF2B5EF4-FFF2-40B4-BE49-F238E27FC236}">
                      <a16:creationId xmlns:a16="http://schemas.microsoft.com/office/drawing/2014/main" id="{CDF04BFE-9B56-5D8C-D5F7-BDA4B9E8685A}"/>
                    </a:ext>
                  </a:extLst>
                </p:cNvPr>
                <p:cNvCxnSpPr/>
                <p:nvPr/>
              </p:nvCxnSpPr>
              <p:spPr>
                <a:xfrm>
                  <a:off x="16099" y="5128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58">
                  <a:extLst>
                    <a:ext uri="{FF2B5EF4-FFF2-40B4-BE49-F238E27FC236}">
                      <a16:creationId xmlns:a16="http://schemas.microsoft.com/office/drawing/2014/main" id="{D49D7B0A-7F91-DB79-6240-1C2EED72BDDB}"/>
                    </a:ext>
                  </a:extLst>
                </p:cNvPr>
                <p:cNvCxnSpPr/>
                <p:nvPr/>
              </p:nvCxnSpPr>
              <p:spPr>
                <a:xfrm flipH="1">
                  <a:off x="16853" y="4865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59">
                  <a:extLst>
                    <a:ext uri="{FF2B5EF4-FFF2-40B4-BE49-F238E27FC236}">
                      <a16:creationId xmlns:a16="http://schemas.microsoft.com/office/drawing/2014/main" id="{47D37C52-8F0A-A7AB-33FD-65943284B2DF}"/>
                    </a:ext>
                  </a:extLst>
                </p:cNvPr>
                <p:cNvCxnSpPr/>
                <p:nvPr/>
              </p:nvCxnSpPr>
              <p:spPr>
                <a:xfrm>
                  <a:off x="17778" y="4853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1">
                  <a:extLst>
                    <a:ext uri="{FF2B5EF4-FFF2-40B4-BE49-F238E27FC236}">
                      <a16:creationId xmlns:a16="http://schemas.microsoft.com/office/drawing/2014/main" id="{54E0E2C1-46A0-FC28-7492-F5F6B7F3A18E}"/>
                    </a:ext>
                  </a:extLst>
                </p:cNvPr>
                <p:cNvCxnSpPr/>
                <p:nvPr/>
              </p:nvCxnSpPr>
              <p:spPr>
                <a:xfrm flipH="1">
                  <a:off x="17778" y="4397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2">
                  <a:extLst>
                    <a:ext uri="{FF2B5EF4-FFF2-40B4-BE49-F238E27FC236}">
                      <a16:creationId xmlns:a16="http://schemas.microsoft.com/office/drawing/2014/main" id="{A9B5DBC8-800D-C4D7-B5EE-AC7370D2AB77}"/>
                    </a:ext>
                  </a:extLst>
                </p:cNvPr>
                <p:cNvCxnSpPr/>
                <p:nvPr/>
              </p:nvCxnSpPr>
              <p:spPr>
                <a:xfrm flipH="1">
                  <a:off x="17933" y="5528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3">
                  <a:extLst>
                    <a:ext uri="{FF2B5EF4-FFF2-40B4-BE49-F238E27FC236}">
                      <a16:creationId xmlns:a16="http://schemas.microsoft.com/office/drawing/2014/main" id="{9C6820CD-8F5D-0EEC-D341-27338A15E0A3}"/>
                    </a:ext>
                  </a:extLst>
                </p:cNvPr>
                <p:cNvCxnSpPr/>
                <p:nvPr/>
              </p:nvCxnSpPr>
              <p:spPr>
                <a:xfrm flipH="1">
                  <a:off x="16110" y="6248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4">
                  <a:extLst>
                    <a:ext uri="{FF2B5EF4-FFF2-40B4-BE49-F238E27FC236}">
                      <a16:creationId xmlns:a16="http://schemas.microsoft.com/office/drawing/2014/main" id="{907E9889-0135-92C4-5E03-6C580762CA5A}"/>
                    </a:ext>
                  </a:extLst>
                </p:cNvPr>
                <p:cNvCxnSpPr/>
                <p:nvPr/>
              </p:nvCxnSpPr>
              <p:spPr>
                <a:xfrm flipH="1">
                  <a:off x="17195" y="7470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5">
                  <a:extLst>
                    <a:ext uri="{FF2B5EF4-FFF2-40B4-BE49-F238E27FC236}">
                      <a16:creationId xmlns:a16="http://schemas.microsoft.com/office/drawing/2014/main" id="{0D757AB7-58BD-EDAD-4A1B-59FA1002AD93}"/>
                    </a:ext>
                  </a:extLst>
                </p:cNvPr>
                <p:cNvCxnSpPr/>
                <p:nvPr/>
              </p:nvCxnSpPr>
              <p:spPr>
                <a:xfrm flipH="1">
                  <a:off x="16350" y="8156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6">
                  <a:extLst>
                    <a:ext uri="{FF2B5EF4-FFF2-40B4-BE49-F238E27FC236}">
                      <a16:creationId xmlns:a16="http://schemas.microsoft.com/office/drawing/2014/main" id="{39D8D81F-A8BA-A929-6779-69AB28E26B2F}"/>
                    </a:ext>
                  </a:extLst>
                </p:cNvPr>
                <p:cNvCxnSpPr/>
                <p:nvPr/>
              </p:nvCxnSpPr>
              <p:spPr>
                <a:xfrm flipH="1" flipV="1">
                  <a:off x="16110" y="7619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8">
                  <a:extLst>
                    <a:ext uri="{FF2B5EF4-FFF2-40B4-BE49-F238E27FC236}">
                      <a16:creationId xmlns:a16="http://schemas.microsoft.com/office/drawing/2014/main" id="{D65BF2A5-34CC-1092-5C82-227B99ECB09D}"/>
                    </a:ext>
                  </a:extLst>
                </p:cNvPr>
                <p:cNvCxnSpPr/>
                <p:nvPr/>
              </p:nvCxnSpPr>
              <p:spPr>
                <a:xfrm flipH="1">
                  <a:off x="17195" y="6784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1" name="Picture 69" descr="car">
                  <a:extLst>
                    <a:ext uri="{FF2B5EF4-FFF2-40B4-BE49-F238E27FC236}">
                      <a16:creationId xmlns:a16="http://schemas.microsoft.com/office/drawing/2014/main" id="{D204AB2C-F17D-60B1-1323-801AB4549F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52" y="6478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72" name="Straight Connector 60">
                  <a:extLst>
                    <a:ext uri="{FF2B5EF4-FFF2-40B4-BE49-F238E27FC236}">
                      <a16:creationId xmlns:a16="http://schemas.microsoft.com/office/drawing/2014/main" id="{7CAA9432-78FF-F877-9ACB-C9668F1803BF}"/>
                    </a:ext>
                  </a:extLst>
                </p:cNvPr>
                <p:cNvCxnSpPr/>
                <p:nvPr/>
              </p:nvCxnSpPr>
              <p:spPr>
                <a:xfrm>
                  <a:off x="16853" y="6237"/>
                  <a:ext cx="1086" cy="54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Parallelogram 70">
                  <a:extLst>
                    <a:ext uri="{FF2B5EF4-FFF2-40B4-BE49-F238E27FC236}">
                      <a16:creationId xmlns:a16="http://schemas.microsoft.com/office/drawing/2014/main" id="{53EC6E57-F89D-7225-6B67-EE2CE2311D56}"/>
                    </a:ext>
                  </a:extLst>
                </p:cNvPr>
                <p:cNvSpPr/>
                <p:nvPr/>
              </p:nvSpPr>
              <p:spPr>
                <a:xfrm rot="20760000">
                  <a:off x="19112" y="4221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1">
                  <a:extLst>
                    <a:ext uri="{FF2B5EF4-FFF2-40B4-BE49-F238E27FC236}">
                      <a16:creationId xmlns:a16="http://schemas.microsoft.com/office/drawing/2014/main" id="{D5BAF602-1A0B-F74E-142A-628832834F56}"/>
                    </a:ext>
                  </a:extLst>
                </p:cNvPr>
                <p:cNvCxnSpPr/>
                <p:nvPr/>
              </p:nvCxnSpPr>
              <p:spPr>
                <a:xfrm>
                  <a:off x="20192" y="5129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2">
                  <a:extLst>
                    <a:ext uri="{FF2B5EF4-FFF2-40B4-BE49-F238E27FC236}">
                      <a16:creationId xmlns:a16="http://schemas.microsoft.com/office/drawing/2014/main" id="{C4370164-B6E4-DFB8-0063-359BD4A520E0}"/>
                    </a:ext>
                  </a:extLst>
                </p:cNvPr>
                <p:cNvCxnSpPr/>
                <p:nvPr/>
              </p:nvCxnSpPr>
              <p:spPr>
                <a:xfrm flipH="1">
                  <a:off x="20946" y="4866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3">
                  <a:extLst>
                    <a:ext uri="{FF2B5EF4-FFF2-40B4-BE49-F238E27FC236}">
                      <a16:creationId xmlns:a16="http://schemas.microsoft.com/office/drawing/2014/main" id="{E26C4763-9F3E-4098-38AA-75DCF7935B66}"/>
                    </a:ext>
                  </a:extLst>
                </p:cNvPr>
                <p:cNvCxnSpPr/>
                <p:nvPr/>
              </p:nvCxnSpPr>
              <p:spPr>
                <a:xfrm>
                  <a:off x="21871" y="4854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4">
                  <a:extLst>
                    <a:ext uri="{FF2B5EF4-FFF2-40B4-BE49-F238E27FC236}">
                      <a16:creationId xmlns:a16="http://schemas.microsoft.com/office/drawing/2014/main" id="{44C972E5-8CD9-8993-3BA9-838A220F3C76}"/>
                    </a:ext>
                  </a:extLst>
                </p:cNvPr>
                <p:cNvCxnSpPr/>
                <p:nvPr/>
              </p:nvCxnSpPr>
              <p:spPr>
                <a:xfrm flipH="1">
                  <a:off x="21871" y="4398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5">
                  <a:extLst>
                    <a:ext uri="{FF2B5EF4-FFF2-40B4-BE49-F238E27FC236}">
                      <a16:creationId xmlns:a16="http://schemas.microsoft.com/office/drawing/2014/main" id="{27765D73-93CD-C3E2-2F1B-257AE23702B4}"/>
                    </a:ext>
                  </a:extLst>
                </p:cNvPr>
                <p:cNvCxnSpPr/>
                <p:nvPr/>
              </p:nvCxnSpPr>
              <p:spPr>
                <a:xfrm flipH="1">
                  <a:off x="22026" y="5529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7">
                  <a:extLst>
                    <a:ext uri="{FF2B5EF4-FFF2-40B4-BE49-F238E27FC236}">
                      <a16:creationId xmlns:a16="http://schemas.microsoft.com/office/drawing/2014/main" id="{D085F731-BB97-D1A2-7620-FAAE1D9CE702}"/>
                    </a:ext>
                  </a:extLst>
                </p:cNvPr>
                <p:cNvCxnSpPr/>
                <p:nvPr/>
              </p:nvCxnSpPr>
              <p:spPr>
                <a:xfrm flipH="1">
                  <a:off x="21288" y="7471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8">
                  <a:extLst>
                    <a:ext uri="{FF2B5EF4-FFF2-40B4-BE49-F238E27FC236}">
                      <a16:creationId xmlns:a16="http://schemas.microsoft.com/office/drawing/2014/main" id="{F816E87F-1F06-3176-238B-49D07C02FF5D}"/>
                    </a:ext>
                  </a:extLst>
                </p:cNvPr>
                <p:cNvCxnSpPr/>
                <p:nvPr/>
              </p:nvCxnSpPr>
              <p:spPr>
                <a:xfrm flipH="1">
                  <a:off x="20443" y="8157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79">
                  <a:extLst>
                    <a:ext uri="{FF2B5EF4-FFF2-40B4-BE49-F238E27FC236}">
                      <a16:creationId xmlns:a16="http://schemas.microsoft.com/office/drawing/2014/main" id="{19D5121B-9A84-870A-7F4E-CE696429AE9C}"/>
                    </a:ext>
                  </a:extLst>
                </p:cNvPr>
                <p:cNvCxnSpPr/>
                <p:nvPr/>
              </p:nvCxnSpPr>
              <p:spPr>
                <a:xfrm flipH="1" flipV="1">
                  <a:off x="20203" y="7620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0">
                  <a:extLst>
                    <a:ext uri="{FF2B5EF4-FFF2-40B4-BE49-F238E27FC236}">
                      <a16:creationId xmlns:a16="http://schemas.microsoft.com/office/drawing/2014/main" id="{D18F2023-91E3-AFD1-FA6C-D19BED26398B}"/>
                    </a:ext>
                  </a:extLst>
                </p:cNvPr>
                <p:cNvCxnSpPr/>
                <p:nvPr/>
              </p:nvCxnSpPr>
              <p:spPr>
                <a:xfrm flipH="1">
                  <a:off x="21288" y="6785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A1C80BD-AE53-EE88-77C7-101079CD8823}"/>
                    </a:ext>
                  </a:extLst>
                </p:cNvPr>
                <p:cNvCxnSpPr/>
                <p:nvPr/>
              </p:nvCxnSpPr>
              <p:spPr>
                <a:xfrm>
                  <a:off x="20946" y="6249"/>
                  <a:ext cx="1086" cy="5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4" name="Picture 83" descr="car">
                  <a:extLst>
                    <a:ext uri="{FF2B5EF4-FFF2-40B4-BE49-F238E27FC236}">
                      <a16:creationId xmlns:a16="http://schemas.microsoft.com/office/drawing/2014/main" id="{FE780A54-EC6F-0649-CEAC-999008A2C8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593" y="6895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85" name="Straight Connector 76">
                  <a:extLst>
                    <a:ext uri="{FF2B5EF4-FFF2-40B4-BE49-F238E27FC236}">
                      <a16:creationId xmlns:a16="http://schemas.microsoft.com/office/drawing/2014/main" id="{B62F8E07-79E6-9B1A-6BD1-40C16DBE617B}"/>
                    </a:ext>
                  </a:extLst>
                </p:cNvPr>
                <p:cNvCxnSpPr/>
                <p:nvPr/>
              </p:nvCxnSpPr>
              <p:spPr>
                <a:xfrm flipH="1">
                  <a:off x="20203" y="6249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Parallelogram 85">
                  <a:extLst>
                    <a:ext uri="{FF2B5EF4-FFF2-40B4-BE49-F238E27FC236}">
                      <a16:creationId xmlns:a16="http://schemas.microsoft.com/office/drawing/2014/main" id="{669C7A4F-6FDA-25AD-4DA4-CC7E5FA8F1AE}"/>
                    </a:ext>
                  </a:extLst>
                </p:cNvPr>
                <p:cNvSpPr/>
                <p:nvPr/>
              </p:nvSpPr>
              <p:spPr>
                <a:xfrm rot="20760000">
                  <a:off x="23254" y="4219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408B4C35-CE38-5980-1C0F-257F6FF7A558}"/>
                    </a:ext>
                  </a:extLst>
                </p:cNvPr>
                <p:cNvCxnSpPr/>
                <p:nvPr/>
              </p:nvCxnSpPr>
              <p:spPr>
                <a:xfrm>
                  <a:off x="24334" y="5127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EBB4B286-C10D-1157-7B8B-D8A57CB5129E}"/>
                    </a:ext>
                  </a:extLst>
                </p:cNvPr>
                <p:cNvCxnSpPr/>
                <p:nvPr/>
              </p:nvCxnSpPr>
              <p:spPr>
                <a:xfrm flipH="1">
                  <a:off x="25088" y="4864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72B42143-94C7-59A0-E134-30C9CBC6F56D}"/>
                    </a:ext>
                  </a:extLst>
                </p:cNvPr>
                <p:cNvCxnSpPr/>
                <p:nvPr/>
              </p:nvCxnSpPr>
              <p:spPr>
                <a:xfrm>
                  <a:off x="26013" y="4852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EE65556-F2CC-E939-1324-CAAF15EF29E3}"/>
                    </a:ext>
                  </a:extLst>
                </p:cNvPr>
                <p:cNvCxnSpPr/>
                <p:nvPr/>
              </p:nvCxnSpPr>
              <p:spPr>
                <a:xfrm flipH="1">
                  <a:off x="26013" y="4396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FA098449-1B64-6463-0FD4-05C1188C96E2}"/>
                    </a:ext>
                  </a:extLst>
                </p:cNvPr>
                <p:cNvCxnSpPr/>
                <p:nvPr/>
              </p:nvCxnSpPr>
              <p:spPr>
                <a:xfrm flipH="1">
                  <a:off x="26168" y="5527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47217941-B094-28DC-C4FF-E53FECD1C2FD}"/>
                    </a:ext>
                  </a:extLst>
                </p:cNvPr>
                <p:cNvCxnSpPr/>
                <p:nvPr/>
              </p:nvCxnSpPr>
              <p:spPr>
                <a:xfrm flipH="1">
                  <a:off x="25430" y="7269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9830B24D-CEEE-A8DC-AE97-5BF5DE31D6A8}"/>
                    </a:ext>
                  </a:extLst>
                </p:cNvPr>
                <p:cNvCxnSpPr/>
                <p:nvPr/>
              </p:nvCxnSpPr>
              <p:spPr>
                <a:xfrm flipH="1">
                  <a:off x="24585" y="8155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B545557-FB9D-9645-07DD-34C4994DDBF4}"/>
                    </a:ext>
                  </a:extLst>
                </p:cNvPr>
                <p:cNvCxnSpPr/>
                <p:nvPr/>
              </p:nvCxnSpPr>
              <p:spPr>
                <a:xfrm flipH="1" flipV="1">
                  <a:off x="24345" y="7618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F7354E78-11E2-894C-D1D6-55AF72990654}"/>
                    </a:ext>
                  </a:extLst>
                </p:cNvPr>
                <p:cNvCxnSpPr/>
                <p:nvPr/>
              </p:nvCxnSpPr>
              <p:spPr>
                <a:xfrm flipH="1">
                  <a:off x="25430" y="678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22424946-1F2E-A32F-2C29-9754963D1F78}"/>
                    </a:ext>
                  </a:extLst>
                </p:cNvPr>
                <p:cNvCxnSpPr/>
                <p:nvPr/>
              </p:nvCxnSpPr>
              <p:spPr>
                <a:xfrm>
                  <a:off x="25088" y="6247"/>
                  <a:ext cx="1086" cy="5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7">
                  <a:extLst>
                    <a:ext uri="{FF2B5EF4-FFF2-40B4-BE49-F238E27FC236}">
                      <a16:creationId xmlns:a16="http://schemas.microsoft.com/office/drawing/2014/main" id="{00DB4FA1-B692-E89C-9698-AB9049B63842}"/>
                    </a:ext>
                  </a:extLst>
                </p:cNvPr>
                <p:cNvCxnSpPr/>
                <p:nvPr/>
              </p:nvCxnSpPr>
              <p:spPr>
                <a:xfrm flipH="1">
                  <a:off x="24345" y="6247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ight Arrow 98">
                <a:extLst>
                  <a:ext uri="{FF2B5EF4-FFF2-40B4-BE49-F238E27FC236}">
                    <a16:creationId xmlns:a16="http://schemas.microsoft.com/office/drawing/2014/main" id="{5736EE35-7E85-3859-541A-0C17B5716DB3}"/>
                  </a:ext>
                </a:extLst>
              </p:cNvPr>
              <p:cNvSpPr/>
              <p:nvPr/>
            </p:nvSpPr>
            <p:spPr>
              <a:xfrm>
                <a:off x="14328140" y="5509895"/>
                <a:ext cx="665480" cy="546735"/>
              </a:xfrm>
              <a:prstGeom prst="rightArrow">
                <a:avLst/>
              </a:prstGeom>
              <a:solidFill>
                <a:srgbClr val="B2B2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207">
                <a:extLst>
                  <a:ext uri="{FF2B5EF4-FFF2-40B4-BE49-F238E27FC236}">
                    <a16:creationId xmlns:a16="http://schemas.microsoft.com/office/drawing/2014/main" id="{0498567F-EC5C-5F62-CEF9-2DB9A13212F8}"/>
                  </a:ext>
                </a:extLst>
              </p:cNvPr>
              <p:cNvGrpSpPr/>
              <p:nvPr/>
            </p:nvGrpSpPr>
            <p:grpSpPr>
              <a:xfrm>
                <a:off x="15051980" y="4521147"/>
                <a:ext cx="3235958" cy="4126918"/>
                <a:chOff x="816" y="4236"/>
                <a:chExt cx="5096" cy="6499"/>
              </a:xfrm>
            </p:grpSpPr>
            <p:sp>
              <p:nvSpPr>
                <p:cNvPr id="8" name="Parallelogram 99">
                  <a:extLst>
                    <a:ext uri="{FF2B5EF4-FFF2-40B4-BE49-F238E27FC236}">
                      <a16:creationId xmlns:a16="http://schemas.microsoft.com/office/drawing/2014/main" id="{3D9EBF2E-9820-FB40-0F75-962259465F0E}"/>
                    </a:ext>
                  </a:extLst>
                </p:cNvPr>
                <p:cNvSpPr/>
                <p:nvPr/>
              </p:nvSpPr>
              <p:spPr>
                <a:xfrm rot="20760000">
                  <a:off x="816" y="4236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100">
                  <a:extLst>
                    <a:ext uri="{FF2B5EF4-FFF2-40B4-BE49-F238E27FC236}">
                      <a16:creationId xmlns:a16="http://schemas.microsoft.com/office/drawing/2014/main" id="{42EB34B2-0FE6-C97E-16C7-5CD4CC174F3B}"/>
                    </a:ext>
                  </a:extLst>
                </p:cNvPr>
                <p:cNvCxnSpPr/>
                <p:nvPr/>
              </p:nvCxnSpPr>
              <p:spPr>
                <a:xfrm>
                  <a:off x="1947" y="5077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101">
                  <a:extLst>
                    <a:ext uri="{FF2B5EF4-FFF2-40B4-BE49-F238E27FC236}">
                      <a16:creationId xmlns:a16="http://schemas.microsoft.com/office/drawing/2014/main" id="{6C9D24F9-DC5F-55EE-B787-983C3BB7C254}"/>
                    </a:ext>
                  </a:extLst>
                </p:cNvPr>
                <p:cNvCxnSpPr/>
                <p:nvPr/>
              </p:nvCxnSpPr>
              <p:spPr>
                <a:xfrm flipH="1">
                  <a:off x="2701" y="4814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2">
                  <a:extLst>
                    <a:ext uri="{FF2B5EF4-FFF2-40B4-BE49-F238E27FC236}">
                      <a16:creationId xmlns:a16="http://schemas.microsoft.com/office/drawing/2014/main" id="{F3A80A8B-0017-266D-BCD1-99194D445DE6}"/>
                    </a:ext>
                  </a:extLst>
                </p:cNvPr>
                <p:cNvCxnSpPr/>
                <p:nvPr/>
              </p:nvCxnSpPr>
              <p:spPr>
                <a:xfrm>
                  <a:off x="3626" y="4802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03">
                  <a:extLst>
                    <a:ext uri="{FF2B5EF4-FFF2-40B4-BE49-F238E27FC236}">
                      <a16:creationId xmlns:a16="http://schemas.microsoft.com/office/drawing/2014/main" id="{60B7A6EE-7926-98BD-EF07-4AE025ACA31E}"/>
                    </a:ext>
                  </a:extLst>
                </p:cNvPr>
                <p:cNvCxnSpPr/>
                <p:nvPr/>
              </p:nvCxnSpPr>
              <p:spPr>
                <a:xfrm>
                  <a:off x="2701" y="6186"/>
                  <a:ext cx="1086" cy="54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04">
                  <a:extLst>
                    <a:ext uri="{FF2B5EF4-FFF2-40B4-BE49-F238E27FC236}">
                      <a16:creationId xmlns:a16="http://schemas.microsoft.com/office/drawing/2014/main" id="{4A97B5D8-35BC-A62E-7F82-3E689FAB2E56}"/>
                    </a:ext>
                  </a:extLst>
                </p:cNvPr>
                <p:cNvCxnSpPr/>
                <p:nvPr/>
              </p:nvCxnSpPr>
              <p:spPr>
                <a:xfrm flipH="1">
                  <a:off x="3626" y="4346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05">
                  <a:extLst>
                    <a:ext uri="{FF2B5EF4-FFF2-40B4-BE49-F238E27FC236}">
                      <a16:creationId xmlns:a16="http://schemas.microsoft.com/office/drawing/2014/main" id="{243FA5EE-F487-0663-6F04-C504D2A61D71}"/>
                    </a:ext>
                  </a:extLst>
                </p:cNvPr>
                <p:cNvCxnSpPr/>
                <p:nvPr/>
              </p:nvCxnSpPr>
              <p:spPr>
                <a:xfrm flipH="1">
                  <a:off x="3781" y="5477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08">
                  <a:extLst>
                    <a:ext uri="{FF2B5EF4-FFF2-40B4-BE49-F238E27FC236}">
                      <a16:creationId xmlns:a16="http://schemas.microsoft.com/office/drawing/2014/main" id="{E6CF2D9E-2897-0D90-05B2-B60501E28E41}"/>
                    </a:ext>
                  </a:extLst>
                </p:cNvPr>
                <p:cNvCxnSpPr/>
                <p:nvPr/>
              </p:nvCxnSpPr>
              <p:spPr>
                <a:xfrm flipH="1">
                  <a:off x="3043" y="7419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09">
                  <a:extLst>
                    <a:ext uri="{FF2B5EF4-FFF2-40B4-BE49-F238E27FC236}">
                      <a16:creationId xmlns:a16="http://schemas.microsoft.com/office/drawing/2014/main" id="{D1084568-1DD0-2920-3B14-A4A26A61A1D5}"/>
                    </a:ext>
                  </a:extLst>
                </p:cNvPr>
                <p:cNvCxnSpPr/>
                <p:nvPr/>
              </p:nvCxnSpPr>
              <p:spPr>
                <a:xfrm flipH="1">
                  <a:off x="2198" y="8105"/>
                  <a:ext cx="846" cy="72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10">
                  <a:extLst>
                    <a:ext uri="{FF2B5EF4-FFF2-40B4-BE49-F238E27FC236}">
                      <a16:creationId xmlns:a16="http://schemas.microsoft.com/office/drawing/2014/main" id="{D9C90E68-3DA5-B22C-A87F-6F903D0819BE}"/>
                    </a:ext>
                  </a:extLst>
                </p:cNvPr>
                <p:cNvCxnSpPr/>
                <p:nvPr/>
              </p:nvCxnSpPr>
              <p:spPr>
                <a:xfrm flipH="1" flipV="1">
                  <a:off x="1958" y="7568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8" name="Picture 111" descr="car">
                  <a:extLst>
                    <a:ext uri="{FF2B5EF4-FFF2-40B4-BE49-F238E27FC236}">
                      <a16:creationId xmlns:a16="http://schemas.microsoft.com/office/drawing/2014/main" id="{8311F197-866A-E13F-C6C1-9C90E2BD35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1" y="8083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19" name="Straight Connector 107">
                  <a:extLst>
                    <a:ext uri="{FF2B5EF4-FFF2-40B4-BE49-F238E27FC236}">
                      <a16:creationId xmlns:a16="http://schemas.microsoft.com/office/drawing/2014/main" id="{E0FFDA01-6C4A-00F3-4DB3-44429ABC40AF}"/>
                    </a:ext>
                  </a:extLst>
                </p:cNvPr>
                <p:cNvCxnSpPr/>
                <p:nvPr/>
              </p:nvCxnSpPr>
              <p:spPr>
                <a:xfrm flipH="1">
                  <a:off x="3043" y="6733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06">
                  <a:extLst>
                    <a:ext uri="{FF2B5EF4-FFF2-40B4-BE49-F238E27FC236}">
                      <a16:creationId xmlns:a16="http://schemas.microsoft.com/office/drawing/2014/main" id="{B27205E3-E774-4D46-434F-69F99F2E9BED}"/>
                    </a:ext>
                  </a:extLst>
                </p:cNvPr>
                <p:cNvCxnSpPr/>
                <p:nvPr/>
              </p:nvCxnSpPr>
              <p:spPr>
                <a:xfrm flipH="1">
                  <a:off x="1958" y="6197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 Box 112">
                      <a:extLst>
                        <a:ext uri="{FF2B5EF4-FFF2-40B4-BE49-F238E27FC236}">
                          <a16:creationId xmlns:a16="http://schemas.microsoft.com/office/drawing/2014/main" id="{E737EA0F-19A6-948D-C034-5B03A0AF4F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0" y="9342"/>
                      <a:ext cx="3929" cy="13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spatiotemporal path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𝑇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</m:oMath>
                      </a14:m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Text Box 1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0" y="9342"/>
                      <a:ext cx="3929" cy="1393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E56CBBAF-51C8-2916-689D-1E89A53535E7}"/>
                </a:ext>
              </a:extLst>
            </p:cNvPr>
            <p:cNvGrpSpPr/>
            <p:nvPr/>
          </p:nvGrpSpPr>
          <p:grpSpPr>
            <a:xfrm>
              <a:off x="2064010" y="5853415"/>
              <a:ext cx="17696815" cy="4224655"/>
              <a:chOff x="615315" y="4423410"/>
              <a:chExt cx="17696815" cy="4224655"/>
            </a:xfrm>
          </p:grpSpPr>
          <p:sp>
            <p:nvSpPr>
              <p:cNvPr id="99" name="Right Arrow 191">
                <a:extLst>
                  <a:ext uri="{FF2B5EF4-FFF2-40B4-BE49-F238E27FC236}">
                    <a16:creationId xmlns:a16="http://schemas.microsoft.com/office/drawing/2014/main" id="{2DEB97B0-D44B-259D-A7A9-FCB5D345ACA5}"/>
                  </a:ext>
                </a:extLst>
              </p:cNvPr>
              <p:cNvSpPr/>
              <p:nvPr/>
            </p:nvSpPr>
            <p:spPr>
              <a:xfrm>
                <a:off x="14328140" y="5510530"/>
                <a:ext cx="665480" cy="546735"/>
              </a:xfrm>
              <a:prstGeom prst="rightArrow">
                <a:avLst/>
              </a:prstGeom>
              <a:solidFill>
                <a:srgbClr val="B2B2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0" name="Group 209">
                <a:extLst>
                  <a:ext uri="{FF2B5EF4-FFF2-40B4-BE49-F238E27FC236}">
                    <a16:creationId xmlns:a16="http://schemas.microsoft.com/office/drawing/2014/main" id="{886B28D3-86B4-7FF5-D821-4BD0602425B9}"/>
                  </a:ext>
                </a:extLst>
              </p:cNvPr>
              <p:cNvGrpSpPr/>
              <p:nvPr/>
            </p:nvGrpSpPr>
            <p:grpSpPr>
              <a:xfrm>
                <a:off x="15076170" y="4423410"/>
                <a:ext cx="3235960" cy="3020695"/>
                <a:chOff x="715" y="12523"/>
                <a:chExt cx="5096" cy="4757"/>
              </a:xfrm>
            </p:grpSpPr>
            <p:sp>
              <p:nvSpPr>
                <p:cNvPr id="179" name="Parallelogram 192">
                  <a:extLst>
                    <a:ext uri="{FF2B5EF4-FFF2-40B4-BE49-F238E27FC236}">
                      <a16:creationId xmlns:a16="http://schemas.microsoft.com/office/drawing/2014/main" id="{FDB95B69-C005-822A-2AE9-936E2A9A3024}"/>
                    </a:ext>
                  </a:extLst>
                </p:cNvPr>
                <p:cNvSpPr/>
                <p:nvPr/>
              </p:nvSpPr>
              <p:spPr>
                <a:xfrm rot="20760000">
                  <a:off x="715" y="12691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0" name="Straight Connector 193">
                  <a:extLst>
                    <a:ext uri="{FF2B5EF4-FFF2-40B4-BE49-F238E27FC236}">
                      <a16:creationId xmlns:a16="http://schemas.microsoft.com/office/drawing/2014/main" id="{DB4DE264-1E2D-C88B-815F-95FAD8CF2DF7}"/>
                    </a:ext>
                  </a:extLst>
                </p:cNvPr>
                <p:cNvCxnSpPr/>
                <p:nvPr/>
              </p:nvCxnSpPr>
              <p:spPr>
                <a:xfrm>
                  <a:off x="1846" y="13532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94">
                  <a:extLst>
                    <a:ext uri="{FF2B5EF4-FFF2-40B4-BE49-F238E27FC236}">
                      <a16:creationId xmlns:a16="http://schemas.microsoft.com/office/drawing/2014/main" id="{BABCA2FB-01FA-6363-F127-7C3A043FCCAD}"/>
                    </a:ext>
                  </a:extLst>
                </p:cNvPr>
                <p:cNvCxnSpPr/>
                <p:nvPr/>
              </p:nvCxnSpPr>
              <p:spPr>
                <a:xfrm flipH="1">
                  <a:off x="2600" y="13269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95">
                  <a:extLst>
                    <a:ext uri="{FF2B5EF4-FFF2-40B4-BE49-F238E27FC236}">
                      <a16:creationId xmlns:a16="http://schemas.microsoft.com/office/drawing/2014/main" id="{E1EB730A-FD01-57E8-F56E-20C53C58E68E}"/>
                    </a:ext>
                  </a:extLst>
                </p:cNvPr>
                <p:cNvCxnSpPr/>
                <p:nvPr/>
              </p:nvCxnSpPr>
              <p:spPr>
                <a:xfrm>
                  <a:off x="3525" y="13257"/>
                  <a:ext cx="155" cy="1926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96">
                  <a:extLst>
                    <a:ext uri="{FF2B5EF4-FFF2-40B4-BE49-F238E27FC236}">
                      <a16:creationId xmlns:a16="http://schemas.microsoft.com/office/drawing/2014/main" id="{4BE5EE6C-F94C-C964-DF8E-E8CC521F8FD4}"/>
                    </a:ext>
                  </a:extLst>
                </p:cNvPr>
                <p:cNvCxnSpPr/>
                <p:nvPr/>
              </p:nvCxnSpPr>
              <p:spPr>
                <a:xfrm>
                  <a:off x="2600" y="14641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97">
                  <a:extLst>
                    <a:ext uri="{FF2B5EF4-FFF2-40B4-BE49-F238E27FC236}">
                      <a16:creationId xmlns:a16="http://schemas.microsoft.com/office/drawing/2014/main" id="{F88C06E4-EC3C-C32A-5742-17B116F4FE42}"/>
                    </a:ext>
                  </a:extLst>
                </p:cNvPr>
                <p:cNvCxnSpPr/>
                <p:nvPr/>
              </p:nvCxnSpPr>
              <p:spPr>
                <a:xfrm flipH="1">
                  <a:off x="3525" y="12801"/>
                  <a:ext cx="1257" cy="468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98">
                  <a:extLst>
                    <a:ext uri="{FF2B5EF4-FFF2-40B4-BE49-F238E27FC236}">
                      <a16:creationId xmlns:a16="http://schemas.microsoft.com/office/drawing/2014/main" id="{EDDCEDF9-CBA0-7C2D-2B00-479B77AFD3A9}"/>
                    </a:ext>
                  </a:extLst>
                </p:cNvPr>
                <p:cNvCxnSpPr/>
                <p:nvPr/>
              </p:nvCxnSpPr>
              <p:spPr>
                <a:xfrm flipH="1">
                  <a:off x="3680" y="13932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99">
                  <a:extLst>
                    <a:ext uri="{FF2B5EF4-FFF2-40B4-BE49-F238E27FC236}">
                      <a16:creationId xmlns:a16="http://schemas.microsoft.com/office/drawing/2014/main" id="{5917FEDE-AF74-A569-3EB6-083290A3A920}"/>
                    </a:ext>
                  </a:extLst>
                </p:cNvPr>
                <p:cNvCxnSpPr/>
                <p:nvPr/>
              </p:nvCxnSpPr>
              <p:spPr>
                <a:xfrm flipH="1">
                  <a:off x="2942" y="15874"/>
                  <a:ext cx="1577" cy="686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200">
                  <a:extLst>
                    <a:ext uri="{FF2B5EF4-FFF2-40B4-BE49-F238E27FC236}">
                      <a16:creationId xmlns:a16="http://schemas.microsoft.com/office/drawing/2014/main" id="{29A632B7-CC63-C4EE-102D-FC1E8135E7F0}"/>
                    </a:ext>
                  </a:extLst>
                </p:cNvPr>
                <p:cNvCxnSpPr/>
                <p:nvPr/>
              </p:nvCxnSpPr>
              <p:spPr>
                <a:xfrm flipH="1">
                  <a:off x="2097" y="16560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201">
                  <a:extLst>
                    <a:ext uri="{FF2B5EF4-FFF2-40B4-BE49-F238E27FC236}">
                      <a16:creationId xmlns:a16="http://schemas.microsoft.com/office/drawing/2014/main" id="{BEE30CA4-2E4F-71C0-81B7-7299190D1BE7}"/>
                    </a:ext>
                  </a:extLst>
                </p:cNvPr>
                <p:cNvCxnSpPr/>
                <p:nvPr/>
              </p:nvCxnSpPr>
              <p:spPr>
                <a:xfrm flipH="1" flipV="1">
                  <a:off x="1857" y="16023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89" name="Picture 202" descr="car">
                  <a:extLst>
                    <a:ext uri="{FF2B5EF4-FFF2-40B4-BE49-F238E27FC236}">
                      <a16:creationId xmlns:a16="http://schemas.microsoft.com/office/drawing/2014/main" id="{25972DED-581F-132B-3048-8A31B5849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8" y="12523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190" name="Straight Connector 203">
                  <a:extLst>
                    <a:ext uri="{FF2B5EF4-FFF2-40B4-BE49-F238E27FC236}">
                      <a16:creationId xmlns:a16="http://schemas.microsoft.com/office/drawing/2014/main" id="{4C80CC50-5811-4857-6909-6F9F7842080F}"/>
                    </a:ext>
                  </a:extLst>
                </p:cNvPr>
                <p:cNvCxnSpPr/>
                <p:nvPr/>
              </p:nvCxnSpPr>
              <p:spPr>
                <a:xfrm flipH="1">
                  <a:off x="2942" y="15188"/>
                  <a:ext cx="743" cy="1372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204">
                  <a:extLst>
                    <a:ext uri="{FF2B5EF4-FFF2-40B4-BE49-F238E27FC236}">
                      <a16:creationId xmlns:a16="http://schemas.microsoft.com/office/drawing/2014/main" id="{4BEFEDE4-B072-B874-36F3-AE23E807A1AC}"/>
                    </a:ext>
                  </a:extLst>
                </p:cNvPr>
                <p:cNvCxnSpPr/>
                <p:nvPr/>
              </p:nvCxnSpPr>
              <p:spPr>
                <a:xfrm flipH="1">
                  <a:off x="1857" y="14652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210">
                <a:extLst>
                  <a:ext uri="{FF2B5EF4-FFF2-40B4-BE49-F238E27FC236}">
                    <a16:creationId xmlns:a16="http://schemas.microsoft.com/office/drawing/2014/main" id="{DF79809A-1907-F946-3448-072C0D73BDF0}"/>
                  </a:ext>
                </a:extLst>
              </p:cNvPr>
              <p:cNvGrpSpPr/>
              <p:nvPr/>
            </p:nvGrpSpPr>
            <p:grpSpPr>
              <a:xfrm>
                <a:off x="615315" y="4467225"/>
                <a:ext cx="13640435" cy="3033395"/>
                <a:chOff x="6768" y="12577"/>
                <a:chExt cx="21481" cy="4777"/>
              </a:xfrm>
            </p:grpSpPr>
            <p:sp>
              <p:nvSpPr>
                <p:cNvPr id="103" name="Parallelogram 113">
                  <a:extLst>
                    <a:ext uri="{FF2B5EF4-FFF2-40B4-BE49-F238E27FC236}">
                      <a16:creationId xmlns:a16="http://schemas.microsoft.com/office/drawing/2014/main" id="{45A1746D-D0F0-6CE0-6B1A-A73C1A44492F}"/>
                    </a:ext>
                  </a:extLst>
                </p:cNvPr>
                <p:cNvSpPr/>
                <p:nvPr/>
              </p:nvSpPr>
              <p:spPr>
                <a:xfrm rot="20760000">
                  <a:off x="6768" y="12676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14">
                  <a:extLst>
                    <a:ext uri="{FF2B5EF4-FFF2-40B4-BE49-F238E27FC236}">
                      <a16:creationId xmlns:a16="http://schemas.microsoft.com/office/drawing/2014/main" id="{0293BA79-F86E-2572-393B-D12B579B0AD9}"/>
                    </a:ext>
                  </a:extLst>
                </p:cNvPr>
                <p:cNvCxnSpPr/>
                <p:nvPr/>
              </p:nvCxnSpPr>
              <p:spPr>
                <a:xfrm>
                  <a:off x="7899" y="13517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15">
                  <a:extLst>
                    <a:ext uri="{FF2B5EF4-FFF2-40B4-BE49-F238E27FC236}">
                      <a16:creationId xmlns:a16="http://schemas.microsoft.com/office/drawing/2014/main" id="{2F3B2F25-247F-F8C1-986F-5EB1A5A6646E}"/>
                    </a:ext>
                  </a:extLst>
                </p:cNvPr>
                <p:cNvCxnSpPr/>
                <p:nvPr/>
              </p:nvCxnSpPr>
              <p:spPr>
                <a:xfrm flipH="1">
                  <a:off x="8653" y="13254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16">
                  <a:extLst>
                    <a:ext uri="{FF2B5EF4-FFF2-40B4-BE49-F238E27FC236}">
                      <a16:creationId xmlns:a16="http://schemas.microsoft.com/office/drawing/2014/main" id="{B2D871B8-D980-22D8-04FA-7DBD249757A8}"/>
                    </a:ext>
                  </a:extLst>
                </p:cNvPr>
                <p:cNvCxnSpPr/>
                <p:nvPr/>
              </p:nvCxnSpPr>
              <p:spPr>
                <a:xfrm>
                  <a:off x="9578" y="13242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17">
                  <a:extLst>
                    <a:ext uri="{FF2B5EF4-FFF2-40B4-BE49-F238E27FC236}">
                      <a16:creationId xmlns:a16="http://schemas.microsoft.com/office/drawing/2014/main" id="{6A1B9E06-1E2E-4F19-FB2A-05D2C64CDD11}"/>
                    </a:ext>
                  </a:extLst>
                </p:cNvPr>
                <p:cNvCxnSpPr/>
                <p:nvPr/>
              </p:nvCxnSpPr>
              <p:spPr>
                <a:xfrm>
                  <a:off x="8653" y="14626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18">
                  <a:extLst>
                    <a:ext uri="{FF2B5EF4-FFF2-40B4-BE49-F238E27FC236}">
                      <a16:creationId xmlns:a16="http://schemas.microsoft.com/office/drawing/2014/main" id="{8BAD5DED-F843-4BEB-DFFF-7CDE444CAE04}"/>
                    </a:ext>
                  </a:extLst>
                </p:cNvPr>
                <p:cNvCxnSpPr/>
                <p:nvPr/>
              </p:nvCxnSpPr>
              <p:spPr>
                <a:xfrm flipH="1">
                  <a:off x="9578" y="12786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19">
                  <a:extLst>
                    <a:ext uri="{FF2B5EF4-FFF2-40B4-BE49-F238E27FC236}">
                      <a16:creationId xmlns:a16="http://schemas.microsoft.com/office/drawing/2014/main" id="{49B88ED6-B1B1-7D3B-7630-CABBA6880842}"/>
                    </a:ext>
                  </a:extLst>
                </p:cNvPr>
                <p:cNvCxnSpPr/>
                <p:nvPr/>
              </p:nvCxnSpPr>
              <p:spPr>
                <a:xfrm flipH="1">
                  <a:off x="9733" y="13917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20">
                  <a:extLst>
                    <a:ext uri="{FF2B5EF4-FFF2-40B4-BE49-F238E27FC236}">
                      <a16:creationId xmlns:a16="http://schemas.microsoft.com/office/drawing/2014/main" id="{E7D3CAC5-A718-B61D-B14B-B28F0D1A0CCC}"/>
                    </a:ext>
                  </a:extLst>
                </p:cNvPr>
                <p:cNvCxnSpPr/>
                <p:nvPr/>
              </p:nvCxnSpPr>
              <p:spPr>
                <a:xfrm flipH="1">
                  <a:off x="7910" y="14637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21">
                  <a:extLst>
                    <a:ext uri="{FF2B5EF4-FFF2-40B4-BE49-F238E27FC236}">
                      <a16:creationId xmlns:a16="http://schemas.microsoft.com/office/drawing/2014/main" id="{E3CD85D0-4E9A-687C-34E9-BAE979DAB1E7}"/>
                    </a:ext>
                  </a:extLst>
                </p:cNvPr>
                <p:cNvCxnSpPr/>
                <p:nvPr/>
              </p:nvCxnSpPr>
              <p:spPr>
                <a:xfrm flipH="1">
                  <a:off x="8995" y="1517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22">
                  <a:extLst>
                    <a:ext uri="{FF2B5EF4-FFF2-40B4-BE49-F238E27FC236}">
                      <a16:creationId xmlns:a16="http://schemas.microsoft.com/office/drawing/2014/main" id="{B006E782-9E1E-FCA9-E304-1C6E1FBFDC11}"/>
                    </a:ext>
                  </a:extLst>
                </p:cNvPr>
                <p:cNvCxnSpPr/>
                <p:nvPr/>
              </p:nvCxnSpPr>
              <p:spPr>
                <a:xfrm flipH="1">
                  <a:off x="8995" y="15859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23">
                  <a:extLst>
                    <a:ext uri="{FF2B5EF4-FFF2-40B4-BE49-F238E27FC236}">
                      <a16:creationId xmlns:a16="http://schemas.microsoft.com/office/drawing/2014/main" id="{667D5397-342F-82DC-5116-5BFB44A30860}"/>
                    </a:ext>
                  </a:extLst>
                </p:cNvPr>
                <p:cNvCxnSpPr/>
                <p:nvPr/>
              </p:nvCxnSpPr>
              <p:spPr>
                <a:xfrm flipH="1">
                  <a:off x="8150" y="16545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24">
                  <a:extLst>
                    <a:ext uri="{FF2B5EF4-FFF2-40B4-BE49-F238E27FC236}">
                      <a16:creationId xmlns:a16="http://schemas.microsoft.com/office/drawing/2014/main" id="{873AF34E-8D9D-865D-6B86-F872A1ACCFB8}"/>
                    </a:ext>
                  </a:extLst>
                </p:cNvPr>
                <p:cNvCxnSpPr/>
                <p:nvPr/>
              </p:nvCxnSpPr>
              <p:spPr>
                <a:xfrm flipH="1" flipV="1">
                  <a:off x="7910" y="16008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27">
                  <a:extLst>
                    <a:ext uri="{FF2B5EF4-FFF2-40B4-BE49-F238E27FC236}">
                      <a16:creationId xmlns:a16="http://schemas.microsoft.com/office/drawing/2014/main" id="{037753AE-64D9-268A-017E-62DB4441D50A}"/>
                    </a:ext>
                  </a:extLst>
                </p:cNvPr>
                <p:cNvCxnSpPr/>
                <p:nvPr/>
              </p:nvCxnSpPr>
              <p:spPr>
                <a:xfrm>
                  <a:off x="11936" y="13606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28">
                  <a:extLst>
                    <a:ext uri="{FF2B5EF4-FFF2-40B4-BE49-F238E27FC236}">
                      <a16:creationId xmlns:a16="http://schemas.microsoft.com/office/drawing/2014/main" id="{A36006BC-4469-5514-1826-2E03D756E937}"/>
                    </a:ext>
                  </a:extLst>
                </p:cNvPr>
                <p:cNvCxnSpPr/>
                <p:nvPr/>
              </p:nvCxnSpPr>
              <p:spPr>
                <a:xfrm flipH="1">
                  <a:off x="12690" y="13343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29">
                  <a:extLst>
                    <a:ext uri="{FF2B5EF4-FFF2-40B4-BE49-F238E27FC236}">
                      <a16:creationId xmlns:a16="http://schemas.microsoft.com/office/drawing/2014/main" id="{8BF63ACB-25C4-81FF-4D26-0723343BA327}"/>
                    </a:ext>
                  </a:extLst>
                </p:cNvPr>
                <p:cNvCxnSpPr/>
                <p:nvPr/>
              </p:nvCxnSpPr>
              <p:spPr>
                <a:xfrm>
                  <a:off x="13615" y="13331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30">
                  <a:extLst>
                    <a:ext uri="{FF2B5EF4-FFF2-40B4-BE49-F238E27FC236}">
                      <a16:creationId xmlns:a16="http://schemas.microsoft.com/office/drawing/2014/main" id="{BC1DADFC-A253-CB97-586D-53D2B48B75A9}"/>
                    </a:ext>
                  </a:extLst>
                </p:cNvPr>
                <p:cNvCxnSpPr/>
                <p:nvPr/>
              </p:nvCxnSpPr>
              <p:spPr>
                <a:xfrm>
                  <a:off x="12690" y="14715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31">
                  <a:extLst>
                    <a:ext uri="{FF2B5EF4-FFF2-40B4-BE49-F238E27FC236}">
                      <a16:creationId xmlns:a16="http://schemas.microsoft.com/office/drawing/2014/main" id="{EE71AFF6-8EE3-C773-B526-C77F8E04F232}"/>
                    </a:ext>
                  </a:extLst>
                </p:cNvPr>
                <p:cNvCxnSpPr/>
                <p:nvPr/>
              </p:nvCxnSpPr>
              <p:spPr>
                <a:xfrm flipH="1">
                  <a:off x="13615" y="12875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32">
                  <a:extLst>
                    <a:ext uri="{FF2B5EF4-FFF2-40B4-BE49-F238E27FC236}">
                      <a16:creationId xmlns:a16="http://schemas.microsoft.com/office/drawing/2014/main" id="{781D6AB9-62BF-1FB8-C44C-AE3721551F6F}"/>
                    </a:ext>
                  </a:extLst>
                </p:cNvPr>
                <p:cNvCxnSpPr/>
                <p:nvPr/>
              </p:nvCxnSpPr>
              <p:spPr>
                <a:xfrm flipH="1">
                  <a:off x="13770" y="14006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33">
                  <a:extLst>
                    <a:ext uri="{FF2B5EF4-FFF2-40B4-BE49-F238E27FC236}">
                      <a16:creationId xmlns:a16="http://schemas.microsoft.com/office/drawing/2014/main" id="{EBDC2AE2-023C-EE32-E446-771155D6FE91}"/>
                    </a:ext>
                  </a:extLst>
                </p:cNvPr>
                <p:cNvCxnSpPr/>
                <p:nvPr/>
              </p:nvCxnSpPr>
              <p:spPr>
                <a:xfrm flipH="1">
                  <a:off x="11947" y="14726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34">
                  <a:extLst>
                    <a:ext uri="{FF2B5EF4-FFF2-40B4-BE49-F238E27FC236}">
                      <a16:creationId xmlns:a16="http://schemas.microsoft.com/office/drawing/2014/main" id="{4D5711A3-F7AE-EC95-8E3F-9F2C4B5E40DD}"/>
                    </a:ext>
                  </a:extLst>
                </p:cNvPr>
                <p:cNvCxnSpPr/>
                <p:nvPr/>
              </p:nvCxnSpPr>
              <p:spPr>
                <a:xfrm flipH="1">
                  <a:off x="13032" y="15948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35">
                  <a:extLst>
                    <a:ext uri="{FF2B5EF4-FFF2-40B4-BE49-F238E27FC236}">
                      <a16:creationId xmlns:a16="http://schemas.microsoft.com/office/drawing/2014/main" id="{2C0BDECD-B4D1-CDB8-D162-F891D7497687}"/>
                    </a:ext>
                  </a:extLst>
                </p:cNvPr>
                <p:cNvCxnSpPr/>
                <p:nvPr/>
              </p:nvCxnSpPr>
              <p:spPr>
                <a:xfrm flipH="1">
                  <a:off x="12187" y="16634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36">
                  <a:extLst>
                    <a:ext uri="{FF2B5EF4-FFF2-40B4-BE49-F238E27FC236}">
                      <a16:creationId xmlns:a16="http://schemas.microsoft.com/office/drawing/2014/main" id="{60A19CC0-6338-99A3-D5BE-3107E423ECAF}"/>
                    </a:ext>
                  </a:extLst>
                </p:cNvPr>
                <p:cNvCxnSpPr/>
                <p:nvPr/>
              </p:nvCxnSpPr>
              <p:spPr>
                <a:xfrm flipH="1" flipV="1">
                  <a:off x="11947" y="16097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5" name="Picture 137" descr="car">
                  <a:extLst>
                    <a:ext uri="{FF2B5EF4-FFF2-40B4-BE49-F238E27FC236}">
                      <a16:creationId xmlns:a16="http://schemas.microsoft.com/office/drawing/2014/main" id="{9AC94143-B3D6-4C72-6111-7A4931CAD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44" y="15596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126" name="Straight Connector 138">
                  <a:extLst>
                    <a:ext uri="{FF2B5EF4-FFF2-40B4-BE49-F238E27FC236}">
                      <a16:creationId xmlns:a16="http://schemas.microsoft.com/office/drawing/2014/main" id="{AE69FD0D-07F5-5B9D-3ED6-D6F008E7B371}"/>
                    </a:ext>
                  </a:extLst>
                </p:cNvPr>
                <p:cNvCxnSpPr/>
                <p:nvPr/>
              </p:nvCxnSpPr>
              <p:spPr>
                <a:xfrm flipH="1">
                  <a:off x="13032" y="15262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Parallelogram 139">
                  <a:extLst>
                    <a:ext uri="{FF2B5EF4-FFF2-40B4-BE49-F238E27FC236}">
                      <a16:creationId xmlns:a16="http://schemas.microsoft.com/office/drawing/2014/main" id="{4E049459-3874-2363-4F0B-837ED6748A13}"/>
                    </a:ext>
                  </a:extLst>
                </p:cNvPr>
                <p:cNvSpPr/>
                <p:nvPr/>
              </p:nvSpPr>
              <p:spPr>
                <a:xfrm rot="20760000">
                  <a:off x="10857" y="12698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Straight Connector 140">
                  <a:extLst>
                    <a:ext uri="{FF2B5EF4-FFF2-40B4-BE49-F238E27FC236}">
                      <a16:creationId xmlns:a16="http://schemas.microsoft.com/office/drawing/2014/main" id="{E92FE50D-E849-CDC9-7EB1-3FC0D285D318}"/>
                    </a:ext>
                  </a:extLst>
                </p:cNvPr>
                <p:cNvCxnSpPr/>
                <p:nvPr/>
              </p:nvCxnSpPr>
              <p:spPr>
                <a:xfrm>
                  <a:off x="11937" y="13606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41">
                  <a:extLst>
                    <a:ext uri="{FF2B5EF4-FFF2-40B4-BE49-F238E27FC236}">
                      <a16:creationId xmlns:a16="http://schemas.microsoft.com/office/drawing/2014/main" id="{0D0A8F4F-DB8D-C96A-DECE-67DAFF8108FB}"/>
                    </a:ext>
                  </a:extLst>
                </p:cNvPr>
                <p:cNvCxnSpPr/>
                <p:nvPr/>
              </p:nvCxnSpPr>
              <p:spPr>
                <a:xfrm flipH="1">
                  <a:off x="12691" y="13343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42">
                  <a:extLst>
                    <a:ext uri="{FF2B5EF4-FFF2-40B4-BE49-F238E27FC236}">
                      <a16:creationId xmlns:a16="http://schemas.microsoft.com/office/drawing/2014/main" id="{424A79BC-541A-B1EA-BD42-DCE4E8A18A6B}"/>
                    </a:ext>
                  </a:extLst>
                </p:cNvPr>
                <p:cNvCxnSpPr/>
                <p:nvPr/>
              </p:nvCxnSpPr>
              <p:spPr>
                <a:xfrm>
                  <a:off x="13616" y="13331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43">
                  <a:extLst>
                    <a:ext uri="{FF2B5EF4-FFF2-40B4-BE49-F238E27FC236}">
                      <a16:creationId xmlns:a16="http://schemas.microsoft.com/office/drawing/2014/main" id="{AF30A664-07C0-F254-54BA-19CE92A47D1F}"/>
                    </a:ext>
                  </a:extLst>
                </p:cNvPr>
                <p:cNvCxnSpPr/>
                <p:nvPr/>
              </p:nvCxnSpPr>
              <p:spPr>
                <a:xfrm>
                  <a:off x="12691" y="14715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44">
                  <a:extLst>
                    <a:ext uri="{FF2B5EF4-FFF2-40B4-BE49-F238E27FC236}">
                      <a16:creationId xmlns:a16="http://schemas.microsoft.com/office/drawing/2014/main" id="{A169F69E-A0ED-D424-BF47-241FACFFE15B}"/>
                    </a:ext>
                  </a:extLst>
                </p:cNvPr>
                <p:cNvCxnSpPr/>
                <p:nvPr/>
              </p:nvCxnSpPr>
              <p:spPr>
                <a:xfrm flipH="1">
                  <a:off x="13616" y="12857"/>
                  <a:ext cx="1257" cy="468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45">
                  <a:extLst>
                    <a:ext uri="{FF2B5EF4-FFF2-40B4-BE49-F238E27FC236}">
                      <a16:creationId xmlns:a16="http://schemas.microsoft.com/office/drawing/2014/main" id="{D987B710-F162-3F03-E747-DABADB064885}"/>
                    </a:ext>
                  </a:extLst>
                </p:cNvPr>
                <p:cNvCxnSpPr/>
                <p:nvPr/>
              </p:nvCxnSpPr>
              <p:spPr>
                <a:xfrm flipH="1">
                  <a:off x="13771" y="14006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46">
                  <a:extLst>
                    <a:ext uri="{FF2B5EF4-FFF2-40B4-BE49-F238E27FC236}">
                      <a16:creationId xmlns:a16="http://schemas.microsoft.com/office/drawing/2014/main" id="{42A986FB-B8FF-B1C5-4311-89C0427AD2D7}"/>
                    </a:ext>
                  </a:extLst>
                </p:cNvPr>
                <p:cNvCxnSpPr/>
                <p:nvPr/>
              </p:nvCxnSpPr>
              <p:spPr>
                <a:xfrm flipH="1">
                  <a:off x="11948" y="14726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47">
                  <a:extLst>
                    <a:ext uri="{FF2B5EF4-FFF2-40B4-BE49-F238E27FC236}">
                      <a16:creationId xmlns:a16="http://schemas.microsoft.com/office/drawing/2014/main" id="{2441CA69-D921-20AB-7DBB-17326B5C3C6F}"/>
                    </a:ext>
                  </a:extLst>
                </p:cNvPr>
                <p:cNvCxnSpPr/>
                <p:nvPr/>
              </p:nvCxnSpPr>
              <p:spPr>
                <a:xfrm flipH="1">
                  <a:off x="13033" y="15948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48">
                  <a:extLst>
                    <a:ext uri="{FF2B5EF4-FFF2-40B4-BE49-F238E27FC236}">
                      <a16:creationId xmlns:a16="http://schemas.microsoft.com/office/drawing/2014/main" id="{AF022CDD-42DB-651E-0C8A-691FB8DDD74D}"/>
                    </a:ext>
                  </a:extLst>
                </p:cNvPr>
                <p:cNvCxnSpPr/>
                <p:nvPr/>
              </p:nvCxnSpPr>
              <p:spPr>
                <a:xfrm flipH="1">
                  <a:off x="12188" y="16634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49">
                  <a:extLst>
                    <a:ext uri="{FF2B5EF4-FFF2-40B4-BE49-F238E27FC236}">
                      <a16:creationId xmlns:a16="http://schemas.microsoft.com/office/drawing/2014/main" id="{47463CE2-E04E-E177-0418-D08391E668A8}"/>
                    </a:ext>
                  </a:extLst>
                </p:cNvPr>
                <p:cNvCxnSpPr/>
                <p:nvPr/>
              </p:nvCxnSpPr>
              <p:spPr>
                <a:xfrm flipH="1" flipV="1">
                  <a:off x="11948" y="16097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8" name="Picture 150" descr="car">
                  <a:extLst>
                    <a:ext uri="{FF2B5EF4-FFF2-40B4-BE49-F238E27FC236}">
                      <a16:creationId xmlns:a16="http://schemas.microsoft.com/office/drawing/2014/main" id="{6780B39B-FA2C-0A5D-58CC-A2A99FA103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87" y="12577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139" name="Straight Connector 151">
                  <a:extLst>
                    <a:ext uri="{FF2B5EF4-FFF2-40B4-BE49-F238E27FC236}">
                      <a16:creationId xmlns:a16="http://schemas.microsoft.com/office/drawing/2014/main" id="{E99792D2-800A-7B52-8EA8-CCC186D20C42}"/>
                    </a:ext>
                  </a:extLst>
                </p:cNvPr>
                <p:cNvCxnSpPr/>
                <p:nvPr/>
              </p:nvCxnSpPr>
              <p:spPr>
                <a:xfrm flipH="1">
                  <a:off x="13033" y="15262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Parallelogram 152">
                  <a:extLst>
                    <a:ext uri="{FF2B5EF4-FFF2-40B4-BE49-F238E27FC236}">
                      <a16:creationId xmlns:a16="http://schemas.microsoft.com/office/drawing/2014/main" id="{C141A7B2-305A-5F8D-96E2-FC2B636EFEA2}"/>
                    </a:ext>
                  </a:extLst>
                </p:cNvPr>
                <p:cNvSpPr/>
                <p:nvPr/>
              </p:nvSpPr>
              <p:spPr>
                <a:xfrm rot="20760000">
                  <a:off x="14918" y="12675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Straight Connector 153">
                  <a:extLst>
                    <a:ext uri="{FF2B5EF4-FFF2-40B4-BE49-F238E27FC236}">
                      <a16:creationId xmlns:a16="http://schemas.microsoft.com/office/drawing/2014/main" id="{BE85530C-07C7-36F6-EAD8-F83F3F530CB1}"/>
                    </a:ext>
                  </a:extLst>
                </p:cNvPr>
                <p:cNvCxnSpPr/>
                <p:nvPr/>
              </p:nvCxnSpPr>
              <p:spPr>
                <a:xfrm>
                  <a:off x="15998" y="13583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54">
                  <a:extLst>
                    <a:ext uri="{FF2B5EF4-FFF2-40B4-BE49-F238E27FC236}">
                      <a16:creationId xmlns:a16="http://schemas.microsoft.com/office/drawing/2014/main" id="{68547242-4B7C-E4A7-AF95-DF35048AC7AC}"/>
                    </a:ext>
                  </a:extLst>
                </p:cNvPr>
                <p:cNvCxnSpPr/>
                <p:nvPr/>
              </p:nvCxnSpPr>
              <p:spPr>
                <a:xfrm flipH="1">
                  <a:off x="16752" y="13320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56">
                  <a:extLst>
                    <a:ext uri="{FF2B5EF4-FFF2-40B4-BE49-F238E27FC236}">
                      <a16:creationId xmlns:a16="http://schemas.microsoft.com/office/drawing/2014/main" id="{16EC16C6-5ABB-16C7-1786-AE34F5F101AC}"/>
                    </a:ext>
                  </a:extLst>
                </p:cNvPr>
                <p:cNvCxnSpPr/>
                <p:nvPr/>
              </p:nvCxnSpPr>
              <p:spPr>
                <a:xfrm flipH="1">
                  <a:off x="17677" y="12852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57">
                  <a:extLst>
                    <a:ext uri="{FF2B5EF4-FFF2-40B4-BE49-F238E27FC236}">
                      <a16:creationId xmlns:a16="http://schemas.microsoft.com/office/drawing/2014/main" id="{AC3CBFCA-B9A6-091C-5948-A80AB3479762}"/>
                    </a:ext>
                  </a:extLst>
                </p:cNvPr>
                <p:cNvCxnSpPr/>
                <p:nvPr/>
              </p:nvCxnSpPr>
              <p:spPr>
                <a:xfrm flipH="1">
                  <a:off x="17832" y="13983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59">
                  <a:extLst>
                    <a:ext uri="{FF2B5EF4-FFF2-40B4-BE49-F238E27FC236}">
                      <a16:creationId xmlns:a16="http://schemas.microsoft.com/office/drawing/2014/main" id="{8FCDECBA-AE1B-F6D0-E4BD-7A7DD099D79F}"/>
                    </a:ext>
                  </a:extLst>
                </p:cNvPr>
                <p:cNvCxnSpPr/>
                <p:nvPr/>
              </p:nvCxnSpPr>
              <p:spPr>
                <a:xfrm flipH="1">
                  <a:off x="16009" y="1470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60">
                  <a:extLst>
                    <a:ext uri="{FF2B5EF4-FFF2-40B4-BE49-F238E27FC236}">
                      <a16:creationId xmlns:a16="http://schemas.microsoft.com/office/drawing/2014/main" id="{5F1CAB55-5A66-F89F-8949-11ACBFA42AB7}"/>
                    </a:ext>
                  </a:extLst>
                </p:cNvPr>
                <p:cNvCxnSpPr/>
                <p:nvPr/>
              </p:nvCxnSpPr>
              <p:spPr>
                <a:xfrm flipH="1">
                  <a:off x="17094" y="15925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61">
                  <a:extLst>
                    <a:ext uri="{FF2B5EF4-FFF2-40B4-BE49-F238E27FC236}">
                      <a16:creationId xmlns:a16="http://schemas.microsoft.com/office/drawing/2014/main" id="{CBBE2CBC-9423-0755-7528-25E9BC033DBA}"/>
                    </a:ext>
                  </a:extLst>
                </p:cNvPr>
                <p:cNvCxnSpPr/>
                <p:nvPr/>
              </p:nvCxnSpPr>
              <p:spPr>
                <a:xfrm flipH="1">
                  <a:off x="16249" y="16611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62">
                  <a:extLst>
                    <a:ext uri="{FF2B5EF4-FFF2-40B4-BE49-F238E27FC236}">
                      <a16:creationId xmlns:a16="http://schemas.microsoft.com/office/drawing/2014/main" id="{9291E8DC-0D33-8ECF-9B95-6E4D3D45634F}"/>
                    </a:ext>
                  </a:extLst>
                </p:cNvPr>
                <p:cNvCxnSpPr/>
                <p:nvPr/>
              </p:nvCxnSpPr>
              <p:spPr>
                <a:xfrm flipH="1" flipV="1">
                  <a:off x="16009" y="16074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63">
                  <a:extLst>
                    <a:ext uri="{FF2B5EF4-FFF2-40B4-BE49-F238E27FC236}">
                      <a16:creationId xmlns:a16="http://schemas.microsoft.com/office/drawing/2014/main" id="{A54B2D35-DFB4-45FC-83C0-468FD5C86911}"/>
                    </a:ext>
                  </a:extLst>
                </p:cNvPr>
                <p:cNvCxnSpPr/>
                <p:nvPr/>
              </p:nvCxnSpPr>
              <p:spPr>
                <a:xfrm flipH="1">
                  <a:off x="17094" y="15239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0" name="Picture 164" descr="car">
                  <a:extLst>
                    <a:ext uri="{FF2B5EF4-FFF2-40B4-BE49-F238E27FC236}">
                      <a16:creationId xmlns:a16="http://schemas.microsoft.com/office/drawing/2014/main" id="{E198A670-D6AB-F2D0-F362-B6899C9BAD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32" y="13996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151" name="Straight Connector 165">
                  <a:extLst>
                    <a:ext uri="{FF2B5EF4-FFF2-40B4-BE49-F238E27FC236}">
                      <a16:creationId xmlns:a16="http://schemas.microsoft.com/office/drawing/2014/main" id="{92BDC8E8-7203-8409-C69B-68F0D2D091AD}"/>
                    </a:ext>
                  </a:extLst>
                </p:cNvPr>
                <p:cNvCxnSpPr/>
                <p:nvPr/>
              </p:nvCxnSpPr>
              <p:spPr>
                <a:xfrm>
                  <a:off x="16752" y="14692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Parallelogram 166">
                  <a:extLst>
                    <a:ext uri="{FF2B5EF4-FFF2-40B4-BE49-F238E27FC236}">
                      <a16:creationId xmlns:a16="http://schemas.microsoft.com/office/drawing/2014/main" id="{06792126-0A72-41EC-930A-3FE2656EB2B5}"/>
                    </a:ext>
                  </a:extLst>
                </p:cNvPr>
                <p:cNvSpPr/>
                <p:nvPr/>
              </p:nvSpPr>
              <p:spPr>
                <a:xfrm rot="20760000">
                  <a:off x="19011" y="12676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3" name="Straight Connector 167">
                  <a:extLst>
                    <a:ext uri="{FF2B5EF4-FFF2-40B4-BE49-F238E27FC236}">
                      <a16:creationId xmlns:a16="http://schemas.microsoft.com/office/drawing/2014/main" id="{02BA0A8F-AEE1-0701-0909-4760AFB74B35}"/>
                    </a:ext>
                  </a:extLst>
                </p:cNvPr>
                <p:cNvCxnSpPr/>
                <p:nvPr/>
              </p:nvCxnSpPr>
              <p:spPr>
                <a:xfrm>
                  <a:off x="20091" y="13584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68">
                  <a:extLst>
                    <a:ext uri="{FF2B5EF4-FFF2-40B4-BE49-F238E27FC236}">
                      <a16:creationId xmlns:a16="http://schemas.microsoft.com/office/drawing/2014/main" id="{C8BACC30-66AB-C6B7-9E4C-1C5E134595E1}"/>
                    </a:ext>
                  </a:extLst>
                </p:cNvPr>
                <p:cNvCxnSpPr/>
                <p:nvPr/>
              </p:nvCxnSpPr>
              <p:spPr>
                <a:xfrm flipH="1">
                  <a:off x="20845" y="13321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69">
                  <a:extLst>
                    <a:ext uri="{FF2B5EF4-FFF2-40B4-BE49-F238E27FC236}">
                      <a16:creationId xmlns:a16="http://schemas.microsoft.com/office/drawing/2014/main" id="{99E302CD-E855-40E3-641B-1118B28647EC}"/>
                    </a:ext>
                  </a:extLst>
                </p:cNvPr>
                <p:cNvCxnSpPr/>
                <p:nvPr/>
              </p:nvCxnSpPr>
              <p:spPr>
                <a:xfrm>
                  <a:off x="21770" y="13309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70">
                  <a:extLst>
                    <a:ext uri="{FF2B5EF4-FFF2-40B4-BE49-F238E27FC236}">
                      <a16:creationId xmlns:a16="http://schemas.microsoft.com/office/drawing/2014/main" id="{8ED2909B-6C39-7DE0-F440-12229BE8F097}"/>
                    </a:ext>
                  </a:extLst>
                </p:cNvPr>
                <p:cNvCxnSpPr/>
                <p:nvPr/>
              </p:nvCxnSpPr>
              <p:spPr>
                <a:xfrm flipH="1">
                  <a:off x="21770" y="12853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71">
                  <a:extLst>
                    <a:ext uri="{FF2B5EF4-FFF2-40B4-BE49-F238E27FC236}">
                      <a16:creationId xmlns:a16="http://schemas.microsoft.com/office/drawing/2014/main" id="{A5CA7E6D-3F2A-24ED-FA1A-65BEBB7A9ECB}"/>
                    </a:ext>
                  </a:extLst>
                </p:cNvPr>
                <p:cNvCxnSpPr/>
                <p:nvPr/>
              </p:nvCxnSpPr>
              <p:spPr>
                <a:xfrm flipH="1">
                  <a:off x="21925" y="13984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72">
                  <a:extLst>
                    <a:ext uri="{FF2B5EF4-FFF2-40B4-BE49-F238E27FC236}">
                      <a16:creationId xmlns:a16="http://schemas.microsoft.com/office/drawing/2014/main" id="{8F8FBD6E-6D76-C3CC-7A0C-66383D103321}"/>
                    </a:ext>
                  </a:extLst>
                </p:cNvPr>
                <p:cNvCxnSpPr/>
                <p:nvPr/>
              </p:nvCxnSpPr>
              <p:spPr>
                <a:xfrm flipH="1">
                  <a:off x="21187" y="15926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73">
                  <a:extLst>
                    <a:ext uri="{FF2B5EF4-FFF2-40B4-BE49-F238E27FC236}">
                      <a16:creationId xmlns:a16="http://schemas.microsoft.com/office/drawing/2014/main" id="{1E244BFB-E086-1E8F-9CC4-539E22D52788}"/>
                    </a:ext>
                  </a:extLst>
                </p:cNvPr>
                <p:cNvCxnSpPr/>
                <p:nvPr/>
              </p:nvCxnSpPr>
              <p:spPr>
                <a:xfrm flipH="1">
                  <a:off x="20342" y="16612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74">
                  <a:extLst>
                    <a:ext uri="{FF2B5EF4-FFF2-40B4-BE49-F238E27FC236}">
                      <a16:creationId xmlns:a16="http://schemas.microsoft.com/office/drawing/2014/main" id="{314B7D2B-A10A-9B7E-37BF-A4AB495ACFCD}"/>
                    </a:ext>
                  </a:extLst>
                </p:cNvPr>
                <p:cNvCxnSpPr/>
                <p:nvPr/>
              </p:nvCxnSpPr>
              <p:spPr>
                <a:xfrm flipH="1" flipV="1">
                  <a:off x="20102" y="16075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75">
                  <a:extLst>
                    <a:ext uri="{FF2B5EF4-FFF2-40B4-BE49-F238E27FC236}">
                      <a16:creationId xmlns:a16="http://schemas.microsoft.com/office/drawing/2014/main" id="{87F6F683-0FC7-67C4-F269-6BB359080945}"/>
                    </a:ext>
                  </a:extLst>
                </p:cNvPr>
                <p:cNvCxnSpPr/>
                <p:nvPr/>
              </p:nvCxnSpPr>
              <p:spPr>
                <a:xfrm flipH="1">
                  <a:off x="21187" y="15240"/>
                  <a:ext cx="743" cy="1372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76">
                  <a:extLst>
                    <a:ext uri="{FF2B5EF4-FFF2-40B4-BE49-F238E27FC236}">
                      <a16:creationId xmlns:a16="http://schemas.microsoft.com/office/drawing/2014/main" id="{9368005A-C170-19FF-A173-0D00B730626C}"/>
                    </a:ext>
                  </a:extLst>
                </p:cNvPr>
                <p:cNvCxnSpPr/>
                <p:nvPr/>
              </p:nvCxnSpPr>
              <p:spPr>
                <a:xfrm>
                  <a:off x="20845" y="14704"/>
                  <a:ext cx="1086" cy="5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63" name="Picture 177" descr="car">
                  <a:extLst>
                    <a:ext uri="{FF2B5EF4-FFF2-40B4-BE49-F238E27FC236}">
                      <a16:creationId xmlns:a16="http://schemas.microsoft.com/office/drawing/2014/main" id="{50F9AE81-E9E8-5A5D-2A58-1298612DC8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39" y="15705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164" name="Straight Connector 178">
                  <a:extLst>
                    <a:ext uri="{FF2B5EF4-FFF2-40B4-BE49-F238E27FC236}">
                      <a16:creationId xmlns:a16="http://schemas.microsoft.com/office/drawing/2014/main" id="{71A4FE49-C1B0-2186-76DE-BCAE61DE451A}"/>
                    </a:ext>
                  </a:extLst>
                </p:cNvPr>
                <p:cNvCxnSpPr/>
                <p:nvPr/>
              </p:nvCxnSpPr>
              <p:spPr>
                <a:xfrm flipH="1">
                  <a:off x="20102" y="14704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Parallelogram 179">
                  <a:extLst>
                    <a:ext uri="{FF2B5EF4-FFF2-40B4-BE49-F238E27FC236}">
                      <a16:creationId xmlns:a16="http://schemas.microsoft.com/office/drawing/2014/main" id="{019844FC-01C4-E731-45C3-41FF1B97BE86}"/>
                    </a:ext>
                  </a:extLst>
                </p:cNvPr>
                <p:cNvSpPr/>
                <p:nvPr/>
              </p:nvSpPr>
              <p:spPr>
                <a:xfrm rot="20760000">
                  <a:off x="23153" y="12674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80">
                  <a:extLst>
                    <a:ext uri="{FF2B5EF4-FFF2-40B4-BE49-F238E27FC236}">
                      <a16:creationId xmlns:a16="http://schemas.microsoft.com/office/drawing/2014/main" id="{3027843C-DA72-1E65-6C98-CE81FD78D72D}"/>
                    </a:ext>
                  </a:extLst>
                </p:cNvPr>
                <p:cNvCxnSpPr/>
                <p:nvPr/>
              </p:nvCxnSpPr>
              <p:spPr>
                <a:xfrm>
                  <a:off x="24233" y="13582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81">
                  <a:extLst>
                    <a:ext uri="{FF2B5EF4-FFF2-40B4-BE49-F238E27FC236}">
                      <a16:creationId xmlns:a16="http://schemas.microsoft.com/office/drawing/2014/main" id="{531A6921-7DBA-E3B2-362E-B2ABE70FFD29}"/>
                    </a:ext>
                  </a:extLst>
                </p:cNvPr>
                <p:cNvCxnSpPr/>
                <p:nvPr/>
              </p:nvCxnSpPr>
              <p:spPr>
                <a:xfrm flipH="1">
                  <a:off x="24987" y="13319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82">
                  <a:extLst>
                    <a:ext uri="{FF2B5EF4-FFF2-40B4-BE49-F238E27FC236}">
                      <a16:creationId xmlns:a16="http://schemas.microsoft.com/office/drawing/2014/main" id="{E4CBC853-E552-AA3E-BF13-EEB4854B8A02}"/>
                    </a:ext>
                  </a:extLst>
                </p:cNvPr>
                <p:cNvCxnSpPr/>
                <p:nvPr/>
              </p:nvCxnSpPr>
              <p:spPr>
                <a:xfrm>
                  <a:off x="25912" y="13307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83">
                  <a:extLst>
                    <a:ext uri="{FF2B5EF4-FFF2-40B4-BE49-F238E27FC236}">
                      <a16:creationId xmlns:a16="http://schemas.microsoft.com/office/drawing/2014/main" id="{F189988C-E407-E2CE-D4CC-D838FE7B0182}"/>
                    </a:ext>
                  </a:extLst>
                </p:cNvPr>
                <p:cNvCxnSpPr/>
                <p:nvPr/>
              </p:nvCxnSpPr>
              <p:spPr>
                <a:xfrm flipH="1">
                  <a:off x="25912" y="12851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84">
                  <a:extLst>
                    <a:ext uri="{FF2B5EF4-FFF2-40B4-BE49-F238E27FC236}">
                      <a16:creationId xmlns:a16="http://schemas.microsoft.com/office/drawing/2014/main" id="{FE42780B-F94D-D955-C15D-95B7B9957A87}"/>
                    </a:ext>
                  </a:extLst>
                </p:cNvPr>
                <p:cNvCxnSpPr/>
                <p:nvPr/>
              </p:nvCxnSpPr>
              <p:spPr>
                <a:xfrm flipH="1">
                  <a:off x="26067" y="13982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86">
                  <a:extLst>
                    <a:ext uri="{FF2B5EF4-FFF2-40B4-BE49-F238E27FC236}">
                      <a16:creationId xmlns:a16="http://schemas.microsoft.com/office/drawing/2014/main" id="{01F2BDFB-41A4-1777-CF37-5F929187A5AE}"/>
                    </a:ext>
                  </a:extLst>
                </p:cNvPr>
                <p:cNvCxnSpPr/>
                <p:nvPr/>
              </p:nvCxnSpPr>
              <p:spPr>
                <a:xfrm flipH="1">
                  <a:off x="24484" y="16610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87">
                  <a:extLst>
                    <a:ext uri="{FF2B5EF4-FFF2-40B4-BE49-F238E27FC236}">
                      <a16:creationId xmlns:a16="http://schemas.microsoft.com/office/drawing/2014/main" id="{AFA72F90-DA7C-A499-699B-FDE92C265D8B}"/>
                    </a:ext>
                  </a:extLst>
                </p:cNvPr>
                <p:cNvCxnSpPr/>
                <p:nvPr/>
              </p:nvCxnSpPr>
              <p:spPr>
                <a:xfrm flipH="1" flipV="1">
                  <a:off x="24244" y="16073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88">
                  <a:extLst>
                    <a:ext uri="{FF2B5EF4-FFF2-40B4-BE49-F238E27FC236}">
                      <a16:creationId xmlns:a16="http://schemas.microsoft.com/office/drawing/2014/main" id="{D1716FB5-DEA9-FCDF-73D2-B9981A796599}"/>
                    </a:ext>
                  </a:extLst>
                </p:cNvPr>
                <p:cNvCxnSpPr/>
                <p:nvPr/>
              </p:nvCxnSpPr>
              <p:spPr>
                <a:xfrm flipH="1">
                  <a:off x="25329" y="15238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89">
                  <a:extLst>
                    <a:ext uri="{FF2B5EF4-FFF2-40B4-BE49-F238E27FC236}">
                      <a16:creationId xmlns:a16="http://schemas.microsoft.com/office/drawing/2014/main" id="{2B139393-138B-A489-6B9F-3F2B71B9FDDC}"/>
                    </a:ext>
                  </a:extLst>
                </p:cNvPr>
                <p:cNvCxnSpPr/>
                <p:nvPr/>
              </p:nvCxnSpPr>
              <p:spPr>
                <a:xfrm>
                  <a:off x="24987" y="14702"/>
                  <a:ext cx="1086" cy="5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90">
                  <a:extLst>
                    <a:ext uri="{FF2B5EF4-FFF2-40B4-BE49-F238E27FC236}">
                      <a16:creationId xmlns:a16="http://schemas.microsoft.com/office/drawing/2014/main" id="{D2BDBB71-DF4C-E12F-3BDC-CE0B75F585B2}"/>
                    </a:ext>
                  </a:extLst>
                </p:cNvPr>
                <p:cNvCxnSpPr/>
                <p:nvPr/>
              </p:nvCxnSpPr>
              <p:spPr>
                <a:xfrm flipH="1">
                  <a:off x="24244" y="14702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55">
                  <a:extLst>
                    <a:ext uri="{FF2B5EF4-FFF2-40B4-BE49-F238E27FC236}">
                      <a16:creationId xmlns:a16="http://schemas.microsoft.com/office/drawing/2014/main" id="{7C993372-868A-71A5-3DFB-A30BB1782DEC}"/>
                    </a:ext>
                  </a:extLst>
                </p:cNvPr>
                <p:cNvCxnSpPr/>
                <p:nvPr/>
              </p:nvCxnSpPr>
              <p:spPr>
                <a:xfrm>
                  <a:off x="17677" y="13308"/>
                  <a:ext cx="155" cy="1926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7" name="Picture 206" descr="car">
                  <a:extLst>
                    <a:ext uri="{FF2B5EF4-FFF2-40B4-BE49-F238E27FC236}">
                      <a16:creationId xmlns:a16="http://schemas.microsoft.com/office/drawing/2014/main" id="{DA2BE481-352F-1B2B-9692-1132E861EC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72" y="15658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178" name="Straight Connector 185">
                  <a:extLst>
                    <a:ext uri="{FF2B5EF4-FFF2-40B4-BE49-F238E27FC236}">
                      <a16:creationId xmlns:a16="http://schemas.microsoft.com/office/drawing/2014/main" id="{F9314E7F-9914-D496-6230-C7B561AF4A40}"/>
                    </a:ext>
                  </a:extLst>
                </p:cNvPr>
                <p:cNvCxnSpPr/>
                <p:nvPr/>
              </p:nvCxnSpPr>
              <p:spPr>
                <a:xfrm flipH="1">
                  <a:off x="25329" y="15924"/>
                  <a:ext cx="1577" cy="686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 Box 112">
                    <a:extLst>
                      <a:ext uri="{FF2B5EF4-FFF2-40B4-BE49-F238E27FC236}">
                        <a16:creationId xmlns:a16="http://schemas.microsoft.com/office/drawing/2014/main" id="{EAA379CF-2C98-F4BC-BA6F-38CCDADDD3EC}"/>
                      </a:ext>
                    </a:extLst>
                  </p:cNvPr>
                  <p:cNvSpPr txBox="1"/>
                  <p:nvPr/>
                </p:nvSpPr>
                <p:spPr>
                  <a:xfrm>
                    <a:off x="15454630" y="7763510"/>
                    <a:ext cx="2494915" cy="884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>
                        <a:latin typeface="Times New Roman" panose="02020603050405020304" charset="0"/>
                        <a:cs typeface="Times New Roman" panose="02020603050405020304" charset="0"/>
                      </a:rPr>
                      <a:t>spatiotemporal path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𝑇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a14:m>
                    <a:endParaRPr lang="en-US" sz="2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102" name="Text Box 112">
                    <a:extLst>
                      <a:ext uri="{FF2B5EF4-FFF2-40B4-BE49-F238E27FC236}">
                        <a16:creationId xmlns:a16="http://schemas.microsoft.com/office/drawing/2014/main" id="{EAA379CF-2C98-F4BC-BA6F-38CCDADDD3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54630" y="7763510"/>
                    <a:ext cx="2494915" cy="88455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912" t="-5517" b="-117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D280423C-2DF8-A2E6-2D11-2714B764DDE8}"/>
                </a:ext>
              </a:extLst>
            </p:cNvPr>
            <p:cNvGrpSpPr/>
            <p:nvPr/>
          </p:nvGrpSpPr>
          <p:grpSpPr>
            <a:xfrm>
              <a:off x="2064010" y="10477844"/>
              <a:ext cx="17696753" cy="4109720"/>
              <a:chOff x="615315" y="4542155"/>
              <a:chExt cx="17696753" cy="4109720"/>
            </a:xfrm>
          </p:grpSpPr>
          <p:sp>
            <p:nvSpPr>
              <p:cNvPr id="193" name="Right Arrow 98">
                <a:extLst>
                  <a:ext uri="{FF2B5EF4-FFF2-40B4-BE49-F238E27FC236}">
                    <a16:creationId xmlns:a16="http://schemas.microsoft.com/office/drawing/2014/main" id="{576C227E-8A71-A189-EDD0-EBD5D1984DFA}"/>
                  </a:ext>
                </a:extLst>
              </p:cNvPr>
              <p:cNvSpPr/>
              <p:nvPr/>
            </p:nvSpPr>
            <p:spPr>
              <a:xfrm>
                <a:off x="14328140" y="5496560"/>
                <a:ext cx="665480" cy="546735"/>
              </a:xfrm>
              <a:prstGeom prst="rightArrow">
                <a:avLst/>
              </a:prstGeom>
              <a:solidFill>
                <a:srgbClr val="B2B2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4" name="Group 2">
                <a:extLst>
                  <a:ext uri="{FF2B5EF4-FFF2-40B4-BE49-F238E27FC236}">
                    <a16:creationId xmlns:a16="http://schemas.microsoft.com/office/drawing/2014/main" id="{7BE6ECAC-2EEA-D0F4-606B-06A00EBB8225}"/>
                  </a:ext>
                </a:extLst>
              </p:cNvPr>
              <p:cNvGrpSpPr/>
              <p:nvPr/>
            </p:nvGrpSpPr>
            <p:grpSpPr>
              <a:xfrm>
                <a:off x="15076110" y="4549722"/>
                <a:ext cx="3235958" cy="2914077"/>
                <a:chOff x="816" y="4236"/>
                <a:chExt cx="5096" cy="4589"/>
              </a:xfrm>
            </p:grpSpPr>
            <p:sp>
              <p:nvSpPr>
                <p:cNvPr id="272" name="Parallelogram 99">
                  <a:extLst>
                    <a:ext uri="{FF2B5EF4-FFF2-40B4-BE49-F238E27FC236}">
                      <a16:creationId xmlns:a16="http://schemas.microsoft.com/office/drawing/2014/main" id="{35B83300-7992-81E7-3DEF-E954E5B4A6E1}"/>
                    </a:ext>
                  </a:extLst>
                </p:cNvPr>
                <p:cNvSpPr/>
                <p:nvPr/>
              </p:nvSpPr>
              <p:spPr>
                <a:xfrm rot="20760000">
                  <a:off x="816" y="4236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3" name="Straight Connector 100">
                  <a:extLst>
                    <a:ext uri="{FF2B5EF4-FFF2-40B4-BE49-F238E27FC236}">
                      <a16:creationId xmlns:a16="http://schemas.microsoft.com/office/drawing/2014/main" id="{3B0B586C-B7F0-0AC8-9869-FEF7A128CC85}"/>
                    </a:ext>
                  </a:extLst>
                </p:cNvPr>
                <p:cNvCxnSpPr/>
                <p:nvPr/>
              </p:nvCxnSpPr>
              <p:spPr>
                <a:xfrm>
                  <a:off x="1947" y="5077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101">
                  <a:extLst>
                    <a:ext uri="{FF2B5EF4-FFF2-40B4-BE49-F238E27FC236}">
                      <a16:creationId xmlns:a16="http://schemas.microsoft.com/office/drawing/2014/main" id="{470F7E9C-4E2D-E11D-96E4-A707D50E028B}"/>
                    </a:ext>
                  </a:extLst>
                </p:cNvPr>
                <p:cNvCxnSpPr/>
                <p:nvPr/>
              </p:nvCxnSpPr>
              <p:spPr>
                <a:xfrm flipH="1">
                  <a:off x="2701" y="4814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102">
                  <a:extLst>
                    <a:ext uri="{FF2B5EF4-FFF2-40B4-BE49-F238E27FC236}">
                      <a16:creationId xmlns:a16="http://schemas.microsoft.com/office/drawing/2014/main" id="{BF9B561C-C92A-D96E-BC9C-26A074C34848}"/>
                    </a:ext>
                  </a:extLst>
                </p:cNvPr>
                <p:cNvCxnSpPr/>
                <p:nvPr/>
              </p:nvCxnSpPr>
              <p:spPr>
                <a:xfrm>
                  <a:off x="3626" y="4802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103">
                  <a:extLst>
                    <a:ext uri="{FF2B5EF4-FFF2-40B4-BE49-F238E27FC236}">
                      <a16:creationId xmlns:a16="http://schemas.microsoft.com/office/drawing/2014/main" id="{98B5B92C-C2D8-AD05-7AFE-B352F5D17C1B}"/>
                    </a:ext>
                  </a:extLst>
                </p:cNvPr>
                <p:cNvCxnSpPr/>
                <p:nvPr/>
              </p:nvCxnSpPr>
              <p:spPr>
                <a:xfrm>
                  <a:off x="2701" y="6186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104">
                  <a:extLst>
                    <a:ext uri="{FF2B5EF4-FFF2-40B4-BE49-F238E27FC236}">
                      <a16:creationId xmlns:a16="http://schemas.microsoft.com/office/drawing/2014/main" id="{D7E868AD-9B81-347E-7551-EEC070551076}"/>
                    </a:ext>
                  </a:extLst>
                </p:cNvPr>
                <p:cNvCxnSpPr/>
                <p:nvPr/>
              </p:nvCxnSpPr>
              <p:spPr>
                <a:xfrm flipH="1">
                  <a:off x="3626" y="4346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105">
                  <a:extLst>
                    <a:ext uri="{FF2B5EF4-FFF2-40B4-BE49-F238E27FC236}">
                      <a16:creationId xmlns:a16="http://schemas.microsoft.com/office/drawing/2014/main" id="{AA083E18-DF4D-B7BE-E6F9-E6F73D247894}"/>
                    </a:ext>
                  </a:extLst>
                </p:cNvPr>
                <p:cNvCxnSpPr/>
                <p:nvPr/>
              </p:nvCxnSpPr>
              <p:spPr>
                <a:xfrm flipH="1">
                  <a:off x="3781" y="5477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108">
                  <a:extLst>
                    <a:ext uri="{FF2B5EF4-FFF2-40B4-BE49-F238E27FC236}">
                      <a16:creationId xmlns:a16="http://schemas.microsoft.com/office/drawing/2014/main" id="{BB59539C-B9EE-B89B-06BA-F53B39C10BB5}"/>
                    </a:ext>
                  </a:extLst>
                </p:cNvPr>
                <p:cNvCxnSpPr/>
                <p:nvPr/>
              </p:nvCxnSpPr>
              <p:spPr>
                <a:xfrm flipH="1">
                  <a:off x="3043" y="7419"/>
                  <a:ext cx="1577" cy="686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109">
                  <a:extLst>
                    <a:ext uri="{FF2B5EF4-FFF2-40B4-BE49-F238E27FC236}">
                      <a16:creationId xmlns:a16="http://schemas.microsoft.com/office/drawing/2014/main" id="{783CC72D-D059-FE98-AED4-D345EE3D5063}"/>
                    </a:ext>
                  </a:extLst>
                </p:cNvPr>
                <p:cNvCxnSpPr/>
                <p:nvPr/>
              </p:nvCxnSpPr>
              <p:spPr>
                <a:xfrm flipH="1">
                  <a:off x="2198" y="8105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110">
                  <a:extLst>
                    <a:ext uri="{FF2B5EF4-FFF2-40B4-BE49-F238E27FC236}">
                      <a16:creationId xmlns:a16="http://schemas.microsoft.com/office/drawing/2014/main" id="{C4EA72B7-9B61-8E61-F912-B559837C8957}"/>
                    </a:ext>
                  </a:extLst>
                </p:cNvPr>
                <p:cNvCxnSpPr/>
                <p:nvPr/>
              </p:nvCxnSpPr>
              <p:spPr>
                <a:xfrm flipH="1" flipV="1">
                  <a:off x="1958" y="7568"/>
                  <a:ext cx="1097" cy="537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82" name="Picture 111" descr="car">
                  <a:extLst>
                    <a:ext uri="{FF2B5EF4-FFF2-40B4-BE49-F238E27FC236}">
                      <a16:creationId xmlns:a16="http://schemas.microsoft.com/office/drawing/2014/main" id="{0ED84599-57E6-1ADC-28A2-1DA4E1C872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5" y="7267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83" name="Straight Connector 107">
                  <a:extLst>
                    <a:ext uri="{FF2B5EF4-FFF2-40B4-BE49-F238E27FC236}">
                      <a16:creationId xmlns:a16="http://schemas.microsoft.com/office/drawing/2014/main" id="{2AE89F29-BA86-E277-1B2E-3D92D03CC0F4}"/>
                    </a:ext>
                  </a:extLst>
                </p:cNvPr>
                <p:cNvCxnSpPr/>
                <p:nvPr/>
              </p:nvCxnSpPr>
              <p:spPr>
                <a:xfrm flipH="1">
                  <a:off x="3043" y="673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106">
                  <a:extLst>
                    <a:ext uri="{FF2B5EF4-FFF2-40B4-BE49-F238E27FC236}">
                      <a16:creationId xmlns:a16="http://schemas.microsoft.com/office/drawing/2014/main" id="{C0AD823E-DFAD-6E54-CB1A-D43F0963D962}"/>
                    </a:ext>
                  </a:extLst>
                </p:cNvPr>
                <p:cNvCxnSpPr/>
                <p:nvPr/>
              </p:nvCxnSpPr>
              <p:spPr>
                <a:xfrm flipH="1">
                  <a:off x="1958" y="6197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5">
                <a:extLst>
                  <a:ext uri="{FF2B5EF4-FFF2-40B4-BE49-F238E27FC236}">
                    <a16:creationId xmlns:a16="http://schemas.microsoft.com/office/drawing/2014/main" id="{F72C6D1E-FB13-AE25-35FB-AF1EA944A9E7}"/>
                  </a:ext>
                </a:extLst>
              </p:cNvPr>
              <p:cNvGrpSpPr/>
              <p:nvPr/>
            </p:nvGrpSpPr>
            <p:grpSpPr>
              <a:xfrm>
                <a:off x="615315" y="4542155"/>
                <a:ext cx="13640435" cy="2960370"/>
                <a:chOff x="6869" y="4219"/>
                <a:chExt cx="21481" cy="4662"/>
              </a:xfrm>
            </p:grpSpPr>
            <p:sp>
              <p:nvSpPr>
                <p:cNvPr id="197" name="Parallelogram 3">
                  <a:extLst>
                    <a:ext uri="{FF2B5EF4-FFF2-40B4-BE49-F238E27FC236}">
                      <a16:creationId xmlns:a16="http://schemas.microsoft.com/office/drawing/2014/main" id="{93F748AD-C1AE-C320-CDAA-07C1ECC0304C}"/>
                    </a:ext>
                  </a:extLst>
                </p:cNvPr>
                <p:cNvSpPr/>
                <p:nvPr/>
              </p:nvSpPr>
              <p:spPr>
                <a:xfrm rot="20760000">
                  <a:off x="6869" y="4221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8" name="Straight Connector 4">
                  <a:extLst>
                    <a:ext uri="{FF2B5EF4-FFF2-40B4-BE49-F238E27FC236}">
                      <a16:creationId xmlns:a16="http://schemas.microsoft.com/office/drawing/2014/main" id="{87C043A9-5470-DF7A-6B96-0C5FCD18E7C2}"/>
                    </a:ext>
                  </a:extLst>
                </p:cNvPr>
                <p:cNvCxnSpPr/>
                <p:nvPr/>
              </p:nvCxnSpPr>
              <p:spPr>
                <a:xfrm>
                  <a:off x="8000" y="5062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6">
                  <a:extLst>
                    <a:ext uri="{FF2B5EF4-FFF2-40B4-BE49-F238E27FC236}">
                      <a16:creationId xmlns:a16="http://schemas.microsoft.com/office/drawing/2014/main" id="{6993B055-AAB6-AF15-89E5-D07235800A17}"/>
                    </a:ext>
                  </a:extLst>
                </p:cNvPr>
                <p:cNvCxnSpPr/>
                <p:nvPr/>
              </p:nvCxnSpPr>
              <p:spPr>
                <a:xfrm flipH="1">
                  <a:off x="8754" y="4799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7">
                  <a:extLst>
                    <a:ext uri="{FF2B5EF4-FFF2-40B4-BE49-F238E27FC236}">
                      <a16:creationId xmlns:a16="http://schemas.microsoft.com/office/drawing/2014/main" id="{8129B31A-1675-C714-BE67-FF10B92FAB91}"/>
                    </a:ext>
                  </a:extLst>
                </p:cNvPr>
                <p:cNvCxnSpPr/>
                <p:nvPr/>
              </p:nvCxnSpPr>
              <p:spPr>
                <a:xfrm>
                  <a:off x="9679" y="4787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18">
                  <a:extLst>
                    <a:ext uri="{FF2B5EF4-FFF2-40B4-BE49-F238E27FC236}">
                      <a16:creationId xmlns:a16="http://schemas.microsoft.com/office/drawing/2014/main" id="{29335F89-3BD2-F4B5-51C1-5B85CA1682EB}"/>
                    </a:ext>
                  </a:extLst>
                </p:cNvPr>
                <p:cNvCxnSpPr/>
                <p:nvPr/>
              </p:nvCxnSpPr>
              <p:spPr>
                <a:xfrm>
                  <a:off x="8754" y="6171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">
                  <a:extLst>
                    <a:ext uri="{FF2B5EF4-FFF2-40B4-BE49-F238E27FC236}">
                      <a16:creationId xmlns:a16="http://schemas.microsoft.com/office/drawing/2014/main" id="{ECBD8CFE-F82D-4E05-260D-E0551CE1346F}"/>
                    </a:ext>
                  </a:extLst>
                </p:cNvPr>
                <p:cNvCxnSpPr/>
                <p:nvPr/>
              </p:nvCxnSpPr>
              <p:spPr>
                <a:xfrm flipH="1">
                  <a:off x="9679" y="4331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1">
                  <a:extLst>
                    <a:ext uri="{FF2B5EF4-FFF2-40B4-BE49-F238E27FC236}">
                      <a16:creationId xmlns:a16="http://schemas.microsoft.com/office/drawing/2014/main" id="{7F50C0C9-7DA3-FD1E-D315-29E98E32FB43}"/>
                    </a:ext>
                  </a:extLst>
                </p:cNvPr>
                <p:cNvCxnSpPr/>
                <p:nvPr/>
              </p:nvCxnSpPr>
              <p:spPr>
                <a:xfrm flipH="1">
                  <a:off x="9834" y="5462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2">
                  <a:extLst>
                    <a:ext uri="{FF2B5EF4-FFF2-40B4-BE49-F238E27FC236}">
                      <a16:creationId xmlns:a16="http://schemas.microsoft.com/office/drawing/2014/main" id="{79CB3C31-1584-2BD6-D598-9C1113FC12FE}"/>
                    </a:ext>
                  </a:extLst>
                </p:cNvPr>
                <p:cNvCxnSpPr/>
                <p:nvPr/>
              </p:nvCxnSpPr>
              <p:spPr>
                <a:xfrm flipH="1">
                  <a:off x="8011" y="6182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3">
                  <a:extLst>
                    <a:ext uri="{FF2B5EF4-FFF2-40B4-BE49-F238E27FC236}">
                      <a16:creationId xmlns:a16="http://schemas.microsoft.com/office/drawing/2014/main" id="{419C9EF7-D39A-2D4A-5EFE-587BE566AE47}"/>
                    </a:ext>
                  </a:extLst>
                </p:cNvPr>
                <p:cNvCxnSpPr/>
                <p:nvPr/>
              </p:nvCxnSpPr>
              <p:spPr>
                <a:xfrm flipH="1">
                  <a:off x="9096" y="6718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4">
                  <a:extLst>
                    <a:ext uri="{FF2B5EF4-FFF2-40B4-BE49-F238E27FC236}">
                      <a16:creationId xmlns:a16="http://schemas.microsoft.com/office/drawing/2014/main" id="{23EFE1B2-3A9D-20DD-6E10-2F2F720E8B1A}"/>
                    </a:ext>
                  </a:extLst>
                </p:cNvPr>
                <p:cNvCxnSpPr/>
                <p:nvPr/>
              </p:nvCxnSpPr>
              <p:spPr>
                <a:xfrm flipH="1">
                  <a:off x="9096" y="7404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5">
                  <a:extLst>
                    <a:ext uri="{FF2B5EF4-FFF2-40B4-BE49-F238E27FC236}">
                      <a16:creationId xmlns:a16="http://schemas.microsoft.com/office/drawing/2014/main" id="{582890BE-A340-9191-7CAB-2B65F0A18CAB}"/>
                    </a:ext>
                  </a:extLst>
                </p:cNvPr>
                <p:cNvCxnSpPr/>
                <p:nvPr/>
              </p:nvCxnSpPr>
              <p:spPr>
                <a:xfrm flipH="1">
                  <a:off x="8250" y="8090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6">
                  <a:extLst>
                    <a:ext uri="{FF2B5EF4-FFF2-40B4-BE49-F238E27FC236}">
                      <a16:creationId xmlns:a16="http://schemas.microsoft.com/office/drawing/2014/main" id="{974A09FE-B4F7-035B-A70C-674271F0E0FB}"/>
                    </a:ext>
                  </a:extLst>
                </p:cNvPr>
                <p:cNvCxnSpPr/>
                <p:nvPr/>
              </p:nvCxnSpPr>
              <p:spPr>
                <a:xfrm flipH="1" flipV="1">
                  <a:off x="8011" y="7553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30">
                  <a:extLst>
                    <a:ext uri="{FF2B5EF4-FFF2-40B4-BE49-F238E27FC236}">
                      <a16:creationId xmlns:a16="http://schemas.microsoft.com/office/drawing/2014/main" id="{87A08F1F-E048-8DF7-E5D6-8431AE1C3D8F}"/>
                    </a:ext>
                  </a:extLst>
                </p:cNvPr>
                <p:cNvCxnSpPr/>
                <p:nvPr/>
              </p:nvCxnSpPr>
              <p:spPr>
                <a:xfrm>
                  <a:off x="12037" y="5133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31">
                  <a:extLst>
                    <a:ext uri="{FF2B5EF4-FFF2-40B4-BE49-F238E27FC236}">
                      <a16:creationId xmlns:a16="http://schemas.microsoft.com/office/drawing/2014/main" id="{3DA18560-6610-0857-496A-7091A485592B}"/>
                    </a:ext>
                  </a:extLst>
                </p:cNvPr>
                <p:cNvCxnSpPr/>
                <p:nvPr/>
              </p:nvCxnSpPr>
              <p:spPr>
                <a:xfrm flipH="1">
                  <a:off x="12791" y="4870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32">
                  <a:extLst>
                    <a:ext uri="{FF2B5EF4-FFF2-40B4-BE49-F238E27FC236}">
                      <a16:creationId xmlns:a16="http://schemas.microsoft.com/office/drawing/2014/main" id="{E42DCB53-2901-6F64-A3EA-5AC688D38431}"/>
                    </a:ext>
                  </a:extLst>
                </p:cNvPr>
                <p:cNvCxnSpPr/>
                <p:nvPr/>
              </p:nvCxnSpPr>
              <p:spPr>
                <a:xfrm>
                  <a:off x="13716" y="4858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33">
                  <a:extLst>
                    <a:ext uri="{FF2B5EF4-FFF2-40B4-BE49-F238E27FC236}">
                      <a16:creationId xmlns:a16="http://schemas.microsoft.com/office/drawing/2014/main" id="{F20CC281-FA28-DE5E-2B10-4757479A3F07}"/>
                    </a:ext>
                  </a:extLst>
                </p:cNvPr>
                <p:cNvCxnSpPr/>
                <p:nvPr/>
              </p:nvCxnSpPr>
              <p:spPr>
                <a:xfrm>
                  <a:off x="12791" y="6242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34">
                  <a:extLst>
                    <a:ext uri="{FF2B5EF4-FFF2-40B4-BE49-F238E27FC236}">
                      <a16:creationId xmlns:a16="http://schemas.microsoft.com/office/drawing/2014/main" id="{E6FA7B92-8FB4-F07A-A001-018DD3E9E444}"/>
                    </a:ext>
                  </a:extLst>
                </p:cNvPr>
                <p:cNvCxnSpPr/>
                <p:nvPr/>
              </p:nvCxnSpPr>
              <p:spPr>
                <a:xfrm flipH="1">
                  <a:off x="13716" y="4402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35">
                  <a:extLst>
                    <a:ext uri="{FF2B5EF4-FFF2-40B4-BE49-F238E27FC236}">
                      <a16:creationId xmlns:a16="http://schemas.microsoft.com/office/drawing/2014/main" id="{9AC182DE-1D04-3A47-236C-D6D9F2C1C356}"/>
                    </a:ext>
                  </a:extLst>
                </p:cNvPr>
                <p:cNvCxnSpPr/>
                <p:nvPr/>
              </p:nvCxnSpPr>
              <p:spPr>
                <a:xfrm flipH="1">
                  <a:off x="13871" y="5533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36">
                  <a:extLst>
                    <a:ext uri="{FF2B5EF4-FFF2-40B4-BE49-F238E27FC236}">
                      <a16:creationId xmlns:a16="http://schemas.microsoft.com/office/drawing/2014/main" id="{B4FDAFE5-241E-A17E-05D2-55684B64AC36}"/>
                    </a:ext>
                  </a:extLst>
                </p:cNvPr>
                <p:cNvCxnSpPr/>
                <p:nvPr/>
              </p:nvCxnSpPr>
              <p:spPr>
                <a:xfrm flipH="1">
                  <a:off x="12048" y="625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38">
                  <a:extLst>
                    <a:ext uri="{FF2B5EF4-FFF2-40B4-BE49-F238E27FC236}">
                      <a16:creationId xmlns:a16="http://schemas.microsoft.com/office/drawing/2014/main" id="{0BB25DBF-2B3C-3B66-9828-32369BF3035A}"/>
                    </a:ext>
                  </a:extLst>
                </p:cNvPr>
                <p:cNvCxnSpPr/>
                <p:nvPr/>
              </p:nvCxnSpPr>
              <p:spPr>
                <a:xfrm flipH="1">
                  <a:off x="13133" y="7475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39">
                  <a:extLst>
                    <a:ext uri="{FF2B5EF4-FFF2-40B4-BE49-F238E27FC236}">
                      <a16:creationId xmlns:a16="http://schemas.microsoft.com/office/drawing/2014/main" id="{4FBFBAB0-EDBC-83ED-32FE-702500DC493D}"/>
                    </a:ext>
                  </a:extLst>
                </p:cNvPr>
                <p:cNvCxnSpPr/>
                <p:nvPr/>
              </p:nvCxnSpPr>
              <p:spPr>
                <a:xfrm flipH="1">
                  <a:off x="12288" y="8161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40">
                  <a:extLst>
                    <a:ext uri="{FF2B5EF4-FFF2-40B4-BE49-F238E27FC236}">
                      <a16:creationId xmlns:a16="http://schemas.microsoft.com/office/drawing/2014/main" id="{E295E295-3ABA-DB2A-0861-C1A988F8BD6B}"/>
                    </a:ext>
                  </a:extLst>
                </p:cNvPr>
                <p:cNvCxnSpPr/>
                <p:nvPr/>
              </p:nvCxnSpPr>
              <p:spPr>
                <a:xfrm flipH="1" flipV="1">
                  <a:off x="12048" y="7624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19" name="Picture 42" descr="car">
                  <a:extLst>
                    <a:ext uri="{FF2B5EF4-FFF2-40B4-BE49-F238E27FC236}">
                      <a16:creationId xmlns:a16="http://schemas.microsoft.com/office/drawing/2014/main" id="{174B1553-7332-072C-EA8D-B29A41C3A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045" y="7123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20" name="Straight Connector 37">
                  <a:extLst>
                    <a:ext uri="{FF2B5EF4-FFF2-40B4-BE49-F238E27FC236}">
                      <a16:creationId xmlns:a16="http://schemas.microsoft.com/office/drawing/2014/main" id="{7304593B-5F99-83B7-CB1F-4D0C3AAA64BE}"/>
                    </a:ext>
                  </a:extLst>
                </p:cNvPr>
                <p:cNvCxnSpPr/>
                <p:nvPr/>
              </p:nvCxnSpPr>
              <p:spPr>
                <a:xfrm flipH="1">
                  <a:off x="13133" y="6789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Parallelogram 43">
                  <a:extLst>
                    <a:ext uri="{FF2B5EF4-FFF2-40B4-BE49-F238E27FC236}">
                      <a16:creationId xmlns:a16="http://schemas.microsoft.com/office/drawing/2014/main" id="{7E6A8A10-A1BD-9D3B-8F8E-1D0F265E2B14}"/>
                    </a:ext>
                  </a:extLst>
                </p:cNvPr>
                <p:cNvSpPr/>
                <p:nvPr/>
              </p:nvSpPr>
              <p:spPr>
                <a:xfrm rot="20760000">
                  <a:off x="10958" y="4225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2" name="Straight Connector 44">
                  <a:extLst>
                    <a:ext uri="{FF2B5EF4-FFF2-40B4-BE49-F238E27FC236}">
                      <a16:creationId xmlns:a16="http://schemas.microsoft.com/office/drawing/2014/main" id="{00FEC5FE-F2FB-056C-CA52-744066259BAA}"/>
                    </a:ext>
                  </a:extLst>
                </p:cNvPr>
                <p:cNvCxnSpPr/>
                <p:nvPr/>
              </p:nvCxnSpPr>
              <p:spPr>
                <a:xfrm>
                  <a:off x="12038" y="5133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45">
                  <a:extLst>
                    <a:ext uri="{FF2B5EF4-FFF2-40B4-BE49-F238E27FC236}">
                      <a16:creationId xmlns:a16="http://schemas.microsoft.com/office/drawing/2014/main" id="{A0329E10-991E-C42D-5ECB-A5FB60FD0831}"/>
                    </a:ext>
                  </a:extLst>
                </p:cNvPr>
                <p:cNvCxnSpPr/>
                <p:nvPr/>
              </p:nvCxnSpPr>
              <p:spPr>
                <a:xfrm flipH="1">
                  <a:off x="12792" y="4870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46">
                  <a:extLst>
                    <a:ext uri="{FF2B5EF4-FFF2-40B4-BE49-F238E27FC236}">
                      <a16:creationId xmlns:a16="http://schemas.microsoft.com/office/drawing/2014/main" id="{9C9EB90B-9FF2-3715-9EBF-A78716589EEE}"/>
                    </a:ext>
                  </a:extLst>
                </p:cNvPr>
                <p:cNvCxnSpPr/>
                <p:nvPr/>
              </p:nvCxnSpPr>
              <p:spPr>
                <a:xfrm>
                  <a:off x="13717" y="4858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47">
                  <a:extLst>
                    <a:ext uri="{FF2B5EF4-FFF2-40B4-BE49-F238E27FC236}">
                      <a16:creationId xmlns:a16="http://schemas.microsoft.com/office/drawing/2014/main" id="{02B2BD8A-9D77-12E7-4026-DF3E9355E247}"/>
                    </a:ext>
                  </a:extLst>
                </p:cNvPr>
                <p:cNvCxnSpPr/>
                <p:nvPr/>
              </p:nvCxnSpPr>
              <p:spPr>
                <a:xfrm>
                  <a:off x="12792" y="6242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48">
                  <a:extLst>
                    <a:ext uri="{FF2B5EF4-FFF2-40B4-BE49-F238E27FC236}">
                      <a16:creationId xmlns:a16="http://schemas.microsoft.com/office/drawing/2014/main" id="{31F1D8DD-CB5B-7B41-7DEC-E1DE5CC52C1E}"/>
                    </a:ext>
                  </a:extLst>
                </p:cNvPr>
                <p:cNvCxnSpPr/>
                <p:nvPr/>
              </p:nvCxnSpPr>
              <p:spPr>
                <a:xfrm flipH="1">
                  <a:off x="13717" y="4402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49">
                  <a:extLst>
                    <a:ext uri="{FF2B5EF4-FFF2-40B4-BE49-F238E27FC236}">
                      <a16:creationId xmlns:a16="http://schemas.microsoft.com/office/drawing/2014/main" id="{97C8B6AE-CA90-16DF-AADC-515ADB9FA7F3}"/>
                    </a:ext>
                  </a:extLst>
                </p:cNvPr>
                <p:cNvCxnSpPr/>
                <p:nvPr/>
              </p:nvCxnSpPr>
              <p:spPr>
                <a:xfrm flipH="1">
                  <a:off x="13872" y="5533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50">
                  <a:extLst>
                    <a:ext uri="{FF2B5EF4-FFF2-40B4-BE49-F238E27FC236}">
                      <a16:creationId xmlns:a16="http://schemas.microsoft.com/office/drawing/2014/main" id="{AB9A060E-5463-A1BD-2E06-180F31CE4ED4}"/>
                    </a:ext>
                  </a:extLst>
                </p:cNvPr>
                <p:cNvCxnSpPr/>
                <p:nvPr/>
              </p:nvCxnSpPr>
              <p:spPr>
                <a:xfrm flipH="1">
                  <a:off x="12049" y="625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51">
                  <a:extLst>
                    <a:ext uri="{FF2B5EF4-FFF2-40B4-BE49-F238E27FC236}">
                      <a16:creationId xmlns:a16="http://schemas.microsoft.com/office/drawing/2014/main" id="{49EF7B34-5A52-A5FF-AB0F-CD96FC7FBCAC}"/>
                    </a:ext>
                  </a:extLst>
                </p:cNvPr>
                <p:cNvCxnSpPr/>
                <p:nvPr/>
              </p:nvCxnSpPr>
              <p:spPr>
                <a:xfrm flipH="1">
                  <a:off x="13134" y="7475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52">
                  <a:extLst>
                    <a:ext uri="{FF2B5EF4-FFF2-40B4-BE49-F238E27FC236}">
                      <a16:creationId xmlns:a16="http://schemas.microsoft.com/office/drawing/2014/main" id="{956DBAF9-9F89-75D8-A31C-B6156ED364A2}"/>
                    </a:ext>
                  </a:extLst>
                </p:cNvPr>
                <p:cNvCxnSpPr/>
                <p:nvPr/>
              </p:nvCxnSpPr>
              <p:spPr>
                <a:xfrm flipH="1">
                  <a:off x="12289" y="8161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53">
                  <a:extLst>
                    <a:ext uri="{FF2B5EF4-FFF2-40B4-BE49-F238E27FC236}">
                      <a16:creationId xmlns:a16="http://schemas.microsoft.com/office/drawing/2014/main" id="{6DE39542-3052-318A-4BBE-90CEB3C3F1EF}"/>
                    </a:ext>
                  </a:extLst>
                </p:cNvPr>
                <p:cNvCxnSpPr/>
                <p:nvPr/>
              </p:nvCxnSpPr>
              <p:spPr>
                <a:xfrm flipH="1" flipV="1">
                  <a:off x="12049" y="7624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55">
                  <a:extLst>
                    <a:ext uri="{FF2B5EF4-FFF2-40B4-BE49-F238E27FC236}">
                      <a16:creationId xmlns:a16="http://schemas.microsoft.com/office/drawing/2014/main" id="{DC6934CA-25DD-9CBF-1D3C-E962C1505C5F}"/>
                    </a:ext>
                  </a:extLst>
                </p:cNvPr>
                <p:cNvCxnSpPr/>
                <p:nvPr/>
              </p:nvCxnSpPr>
              <p:spPr>
                <a:xfrm flipH="1">
                  <a:off x="13134" y="6789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3" name="Parallelogram 56">
                  <a:extLst>
                    <a:ext uri="{FF2B5EF4-FFF2-40B4-BE49-F238E27FC236}">
                      <a16:creationId xmlns:a16="http://schemas.microsoft.com/office/drawing/2014/main" id="{3D5C0956-DFA9-0134-7E39-71A112B3102E}"/>
                    </a:ext>
                  </a:extLst>
                </p:cNvPr>
                <p:cNvSpPr/>
                <p:nvPr/>
              </p:nvSpPr>
              <p:spPr>
                <a:xfrm rot="20760000">
                  <a:off x="15019" y="4220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4" name="Straight Connector 57">
                  <a:extLst>
                    <a:ext uri="{FF2B5EF4-FFF2-40B4-BE49-F238E27FC236}">
                      <a16:creationId xmlns:a16="http://schemas.microsoft.com/office/drawing/2014/main" id="{E2A9D3C0-2BCA-3395-AEF7-A3B168E11F3B}"/>
                    </a:ext>
                  </a:extLst>
                </p:cNvPr>
                <p:cNvCxnSpPr/>
                <p:nvPr/>
              </p:nvCxnSpPr>
              <p:spPr>
                <a:xfrm>
                  <a:off x="16099" y="5128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58">
                  <a:extLst>
                    <a:ext uri="{FF2B5EF4-FFF2-40B4-BE49-F238E27FC236}">
                      <a16:creationId xmlns:a16="http://schemas.microsoft.com/office/drawing/2014/main" id="{271A3FE1-F56C-FFE2-C3E3-4F36501E8E69}"/>
                    </a:ext>
                  </a:extLst>
                </p:cNvPr>
                <p:cNvCxnSpPr/>
                <p:nvPr/>
              </p:nvCxnSpPr>
              <p:spPr>
                <a:xfrm flipH="1">
                  <a:off x="16853" y="4865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59">
                  <a:extLst>
                    <a:ext uri="{FF2B5EF4-FFF2-40B4-BE49-F238E27FC236}">
                      <a16:creationId xmlns:a16="http://schemas.microsoft.com/office/drawing/2014/main" id="{83969C7B-B8F9-A2A8-031B-5D194C26A29D}"/>
                    </a:ext>
                  </a:extLst>
                </p:cNvPr>
                <p:cNvCxnSpPr/>
                <p:nvPr/>
              </p:nvCxnSpPr>
              <p:spPr>
                <a:xfrm>
                  <a:off x="17778" y="4853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61">
                  <a:extLst>
                    <a:ext uri="{FF2B5EF4-FFF2-40B4-BE49-F238E27FC236}">
                      <a16:creationId xmlns:a16="http://schemas.microsoft.com/office/drawing/2014/main" id="{95D4CE1D-C351-D34D-C12E-815D5759C589}"/>
                    </a:ext>
                  </a:extLst>
                </p:cNvPr>
                <p:cNvCxnSpPr/>
                <p:nvPr/>
              </p:nvCxnSpPr>
              <p:spPr>
                <a:xfrm flipH="1">
                  <a:off x="17778" y="4397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62">
                  <a:extLst>
                    <a:ext uri="{FF2B5EF4-FFF2-40B4-BE49-F238E27FC236}">
                      <a16:creationId xmlns:a16="http://schemas.microsoft.com/office/drawing/2014/main" id="{E42AC3F7-2BF1-70D6-B5D0-309FB0B2F640}"/>
                    </a:ext>
                  </a:extLst>
                </p:cNvPr>
                <p:cNvCxnSpPr/>
                <p:nvPr/>
              </p:nvCxnSpPr>
              <p:spPr>
                <a:xfrm flipH="1">
                  <a:off x="17933" y="5528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63">
                  <a:extLst>
                    <a:ext uri="{FF2B5EF4-FFF2-40B4-BE49-F238E27FC236}">
                      <a16:creationId xmlns:a16="http://schemas.microsoft.com/office/drawing/2014/main" id="{441764B4-CB0B-8DEC-AE2D-6F77CE640359}"/>
                    </a:ext>
                  </a:extLst>
                </p:cNvPr>
                <p:cNvCxnSpPr/>
                <p:nvPr/>
              </p:nvCxnSpPr>
              <p:spPr>
                <a:xfrm flipH="1">
                  <a:off x="16110" y="6248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65">
                  <a:extLst>
                    <a:ext uri="{FF2B5EF4-FFF2-40B4-BE49-F238E27FC236}">
                      <a16:creationId xmlns:a16="http://schemas.microsoft.com/office/drawing/2014/main" id="{5E6BF54F-2FA0-94F4-FB4C-ABFA4E82E8B6}"/>
                    </a:ext>
                  </a:extLst>
                </p:cNvPr>
                <p:cNvCxnSpPr/>
                <p:nvPr/>
              </p:nvCxnSpPr>
              <p:spPr>
                <a:xfrm flipH="1">
                  <a:off x="16350" y="8156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66">
                  <a:extLst>
                    <a:ext uri="{FF2B5EF4-FFF2-40B4-BE49-F238E27FC236}">
                      <a16:creationId xmlns:a16="http://schemas.microsoft.com/office/drawing/2014/main" id="{88D96ECD-A35D-1234-384E-837F4977C2F2}"/>
                    </a:ext>
                  </a:extLst>
                </p:cNvPr>
                <p:cNvCxnSpPr/>
                <p:nvPr/>
              </p:nvCxnSpPr>
              <p:spPr>
                <a:xfrm flipH="1" flipV="1">
                  <a:off x="16110" y="7619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68">
                  <a:extLst>
                    <a:ext uri="{FF2B5EF4-FFF2-40B4-BE49-F238E27FC236}">
                      <a16:creationId xmlns:a16="http://schemas.microsoft.com/office/drawing/2014/main" id="{9CFA327A-32AB-F026-976D-A294B3927B83}"/>
                    </a:ext>
                  </a:extLst>
                </p:cNvPr>
                <p:cNvCxnSpPr/>
                <p:nvPr/>
              </p:nvCxnSpPr>
              <p:spPr>
                <a:xfrm flipH="1">
                  <a:off x="17195" y="6784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3" name="Picture 69" descr="car">
                  <a:extLst>
                    <a:ext uri="{FF2B5EF4-FFF2-40B4-BE49-F238E27FC236}">
                      <a16:creationId xmlns:a16="http://schemas.microsoft.com/office/drawing/2014/main" id="{BAF115DC-0B2A-B051-8556-59B84B7152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32" y="7313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44" name="Straight Connector 60">
                  <a:extLst>
                    <a:ext uri="{FF2B5EF4-FFF2-40B4-BE49-F238E27FC236}">
                      <a16:creationId xmlns:a16="http://schemas.microsoft.com/office/drawing/2014/main" id="{AE452AF8-5866-30D3-7277-5C229C9C7C35}"/>
                    </a:ext>
                  </a:extLst>
                </p:cNvPr>
                <p:cNvCxnSpPr/>
                <p:nvPr/>
              </p:nvCxnSpPr>
              <p:spPr>
                <a:xfrm>
                  <a:off x="16853" y="6237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Parallelogram 70">
                  <a:extLst>
                    <a:ext uri="{FF2B5EF4-FFF2-40B4-BE49-F238E27FC236}">
                      <a16:creationId xmlns:a16="http://schemas.microsoft.com/office/drawing/2014/main" id="{D51660D5-3D94-5CE4-909B-7FA50615F81C}"/>
                    </a:ext>
                  </a:extLst>
                </p:cNvPr>
                <p:cNvSpPr/>
                <p:nvPr/>
              </p:nvSpPr>
              <p:spPr>
                <a:xfrm rot="20760000">
                  <a:off x="19112" y="4221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6" name="Straight Connector 71">
                  <a:extLst>
                    <a:ext uri="{FF2B5EF4-FFF2-40B4-BE49-F238E27FC236}">
                      <a16:creationId xmlns:a16="http://schemas.microsoft.com/office/drawing/2014/main" id="{37E634AB-C055-82C3-D67C-A0173FE20112}"/>
                    </a:ext>
                  </a:extLst>
                </p:cNvPr>
                <p:cNvCxnSpPr/>
                <p:nvPr/>
              </p:nvCxnSpPr>
              <p:spPr>
                <a:xfrm>
                  <a:off x="20192" y="5129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72">
                  <a:extLst>
                    <a:ext uri="{FF2B5EF4-FFF2-40B4-BE49-F238E27FC236}">
                      <a16:creationId xmlns:a16="http://schemas.microsoft.com/office/drawing/2014/main" id="{A65D083F-947B-447C-F11D-ECD1D510C7AF}"/>
                    </a:ext>
                  </a:extLst>
                </p:cNvPr>
                <p:cNvCxnSpPr/>
                <p:nvPr/>
              </p:nvCxnSpPr>
              <p:spPr>
                <a:xfrm flipH="1">
                  <a:off x="20946" y="4866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73">
                  <a:extLst>
                    <a:ext uri="{FF2B5EF4-FFF2-40B4-BE49-F238E27FC236}">
                      <a16:creationId xmlns:a16="http://schemas.microsoft.com/office/drawing/2014/main" id="{19B6E7AE-8A64-C5CC-1B5A-0107F29226DE}"/>
                    </a:ext>
                  </a:extLst>
                </p:cNvPr>
                <p:cNvCxnSpPr/>
                <p:nvPr/>
              </p:nvCxnSpPr>
              <p:spPr>
                <a:xfrm>
                  <a:off x="21871" y="4854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74">
                  <a:extLst>
                    <a:ext uri="{FF2B5EF4-FFF2-40B4-BE49-F238E27FC236}">
                      <a16:creationId xmlns:a16="http://schemas.microsoft.com/office/drawing/2014/main" id="{7462F225-A957-3B59-A210-18FBB012C3D4}"/>
                    </a:ext>
                  </a:extLst>
                </p:cNvPr>
                <p:cNvCxnSpPr/>
                <p:nvPr/>
              </p:nvCxnSpPr>
              <p:spPr>
                <a:xfrm flipH="1">
                  <a:off x="21871" y="4398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75">
                  <a:extLst>
                    <a:ext uri="{FF2B5EF4-FFF2-40B4-BE49-F238E27FC236}">
                      <a16:creationId xmlns:a16="http://schemas.microsoft.com/office/drawing/2014/main" id="{0CCE37BD-6591-6AD1-D9DB-EED147F31668}"/>
                    </a:ext>
                  </a:extLst>
                </p:cNvPr>
                <p:cNvCxnSpPr/>
                <p:nvPr/>
              </p:nvCxnSpPr>
              <p:spPr>
                <a:xfrm flipH="1">
                  <a:off x="22026" y="5529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77">
                  <a:extLst>
                    <a:ext uri="{FF2B5EF4-FFF2-40B4-BE49-F238E27FC236}">
                      <a16:creationId xmlns:a16="http://schemas.microsoft.com/office/drawing/2014/main" id="{C3101946-34D6-9297-D538-B4EAD07315A9}"/>
                    </a:ext>
                  </a:extLst>
                </p:cNvPr>
                <p:cNvCxnSpPr/>
                <p:nvPr/>
              </p:nvCxnSpPr>
              <p:spPr>
                <a:xfrm flipH="1">
                  <a:off x="21288" y="7471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78">
                  <a:extLst>
                    <a:ext uri="{FF2B5EF4-FFF2-40B4-BE49-F238E27FC236}">
                      <a16:creationId xmlns:a16="http://schemas.microsoft.com/office/drawing/2014/main" id="{55395B16-8119-9B5F-DEC8-FF333FCF7BD2}"/>
                    </a:ext>
                  </a:extLst>
                </p:cNvPr>
                <p:cNvCxnSpPr/>
                <p:nvPr/>
              </p:nvCxnSpPr>
              <p:spPr>
                <a:xfrm flipH="1">
                  <a:off x="20443" y="8157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80">
                  <a:extLst>
                    <a:ext uri="{FF2B5EF4-FFF2-40B4-BE49-F238E27FC236}">
                      <a16:creationId xmlns:a16="http://schemas.microsoft.com/office/drawing/2014/main" id="{75FFB0A1-1CA8-550A-3636-545531BB1EDE}"/>
                    </a:ext>
                  </a:extLst>
                </p:cNvPr>
                <p:cNvCxnSpPr/>
                <p:nvPr/>
              </p:nvCxnSpPr>
              <p:spPr>
                <a:xfrm flipH="1">
                  <a:off x="21288" y="6785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82">
                  <a:extLst>
                    <a:ext uri="{FF2B5EF4-FFF2-40B4-BE49-F238E27FC236}">
                      <a16:creationId xmlns:a16="http://schemas.microsoft.com/office/drawing/2014/main" id="{FA6164B4-99C5-3850-DB4F-41F83AD11341}"/>
                    </a:ext>
                  </a:extLst>
                </p:cNvPr>
                <p:cNvCxnSpPr/>
                <p:nvPr/>
              </p:nvCxnSpPr>
              <p:spPr>
                <a:xfrm>
                  <a:off x="20946" y="6249"/>
                  <a:ext cx="1086" cy="5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55" name="Picture 83" descr="car">
                  <a:extLst>
                    <a:ext uri="{FF2B5EF4-FFF2-40B4-BE49-F238E27FC236}">
                      <a16:creationId xmlns:a16="http://schemas.microsoft.com/office/drawing/2014/main" id="{3A94CBEC-7EA2-8A8E-FB92-9AFCA8E3EA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57" y="7475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56" name="Straight Connector 76">
                  <a:extLst>
                    <a:ext uri="{FF2B5EF4-FFF2-40B4-BE49-F238E27FC236}">
                      <a16:creationId xmlns:a16="http://schemas.microsoft.com/office/drawing/2014/main" id="{BA7C1BF5-2EC9-CFDC-4DBF-80C4A2D482AA}"/>
                    </a:ext>
                  </a:extLst>
                </p:cNvPr>
                <p:cNvCxnSpPr/>
                <p:nvPr/>
              </p:nvCxnSpPr>
              <p:spPr>
                <a:xfrm flipH="1">
                  <a:off x="20203" y="6249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7" name="Parallelogram 85">
                  <a:extLst>
                    <a:ext uri="{FF2B5EF4-FFF2-40B4-BE49-F238E27FC236}">
                      <a16:creationId xmlns:a16="http://schemas.microsoft.com/office/drawing/2014/main" id="{97D48F1F-AFD0-D18B-51F7-25BA788DF5C8}"/>
                    </a:ext>
                  </a:extLst>
                </p:cNvPr>
                <p:cNvSpPr/>
                <p:nvPr/>
              </p:nvSpPr>
              <p:spPr>
                <a:xfrm rot="20760000">
                  <a:off x="23254" y="4219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8" name="Straight Connector 86">
                  <a:extLst>
                    <a:ext uri="{FF2B5EF4-FFF2-40B4-BE49-F238E27FC236}">
                      <a16:creationId xmlns:a16="http://schemas.microsoft.com/office/drawing/2014/main" id="{B824D3E1-00EF-057C-AE38-DECCB3E40602}"/>
                    </a:ext>
                  </a:extLst>
                </p:cNvPr>
                <p:cNvCxnSpPr/>
                <p:nvPr/>
              </p:nvCxnSpPr>
              <p:spPr>
                <a:xfrm>
                  <a:off x="24334" y="5127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87">
                  <a:extLst>
                    <a:ext uri="{FF2B5EF4-FFF2-40B4-BE49-F238E27FC236}">
                      <a16:creationId xmlns:a16="http://schemas.microsoft.com/office/drawing/2014/main" id="{D4FBD415-3291-3892-0EC4-5C2DE05564D2}"/>
                    </a:ext>
                  </a:extLst>
                </p:cNvPr>
                <p:cNvCxnSpPr/>
                <p:nvPr/>
              </p:nvCxnSpPr>
              <p:spPr>
                <a:xfrm flipH="1">
                  <a:off x="25088" y="4864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88">
                  <a:extLst>
                    <a:ext uri="{FF2B5EF4-FFF2-40B4-BE49-F238E27FC236}">
                      <a16:creationId xmlns:a16="http://schemas.microsoft.com/office/drawing/2014/main" id="{68FBFDC5-7E27-7615-B881-922B29475C34}"/>
                    </a:ext>
                  </a:extLst>
                </p:cNvPr>
                <p:cNvCxnSpPr/>
                <p:nvPr/>
              </p:nvCxnSpPr>
              <p:spPr>
                <a:xfrm>
                  <a:off x="26013" y="4852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89">
                  <a:extLst>
                    <a:ext uri="{FF2B5EF4-FFF2-40B4-BE49-F238E27FC236}">
                      <a16:creationId xmlns:a16="http://schemas.microsoft.com/office/drawing/2014/main" id="{1FA671C5-97DF-75C8-FD66-4EB11E9113A2}"/>
                    </a:ext>
                  </a:extLst>
                </p:cNvPr>
                <p:cNvCxnSpPr/>
                <p:nvPr/>
              </p:nvCxnSpPr>
              <p:spPr>
                <a:xfrm flipH="1">
                  <a:off x="26013" y="4396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90">
                  <a:extLst>
                    <a:ext uri="{FF2B5EF4-FFF2-40B4-BE49-F238E27FC236}">
                      <a16:creationId xmlns:a16="http://schemas.microsoft.com/office/drawing/2014/main" id="{507D9B0A-25D7-7E1E-5F09-5110D666F1D8}"/>
                    </a:ext>
                  </a:extLst>
                </p:cNvPr>
                <p:cNvCxnSpPr/>
                <p:nvPr/>
              </p:nvCxnSpPr>
              <p:spPr>
                <a:xfrm flipH="1">
                  <a:off x="26168" y="5527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91">
                  <a:extLst>
                    <a:ext uri="{FF2B5EF4-FFF2-40B4-BE49-F238E27FC236}">
                      <a16:creationId xmlns:a16="http://schemas.microsoft.com/office/drawing/2014/main" id="{A8FC16BC-4E78-DFB0-00E5-7E1D995D7361}"/>
                    </a:ext>
                  </a:extLst>
                </p:cNvPr>
                <p:cNvCxnSpPr/>
                <p:nvPr/>
              </p:nvCxnSpPr>
              <p:spPr>
                <a:xfrm flipH="1">
                  <a:off x="25430" y="7469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92">
                  <a:extLst>
                    <a:ext uri="{FF2B5EF4-FFF2-40B4-BE49-F238E27FC236}">
                      <a16:creationId xmlns:a16="http://schemas.microsoft.com/office/drawing/2014/main" id="{8D803DA1-B98F-B57A-EDB0-B33386397D3A}"/>
                    </a:ext>
                  </a:extLst>
                </p:cNvPr>
                <p:cNvCxnSpPr/>
                <p:nvPr/>
              </p:nvCxnSpPr>
              <p:spPr>
                <a:xfrm flipH="1">
                  <a:off x="24585" y="8155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93">
                  <a:extLst>
                    <a:ext uri="{FF2B5EF4-FFF2-40B4-BE49-F238E27FC236}">
                      <a16:creationId xmlns:a16="http://schemas.microsoft.com/office/drawing/2014/main" id="{DA4E5499-8AD6-405C-2A5B-5C31303A611B}"/>
                    </a:ext>
                  </a:extLst>
                </p:cNvPr>
                <p:cNvCxnSpPr/>
                <p:nvPr/>
              </p:nvCxnSpPr>
              <p:spPr>
                <a:xfrm flipH="1" flipV="1">
                  <a:off x="24345" y="7618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94">
                  <a:extLst>
                    <a:ext uri="{FF2B5EF4-FFF2-40B4-BE49-F238E27FC236}">
                      <a16:creationId xmlns:a16="http://schemas.microsoft.com/office/drawing/2014/main" id="{A2A23F9E-C772-88D0-756B-ADAE7783E100}"/>
                    </a:ext>
                  </a:extLst>
                </p:cNvPr>
                <p:cNvCxnSpPr/>
                <p:nvPr/>
              </p:nvCxnSpPr>
              <p:spPr>
                <a:xfrm flipH="1">
                  <a:off x="25430" y="678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95">
                  <a:extLst>
                    <a:ext uri="{FF2B5EF4-FFF2-40B4-BE49-F238E27FC236}">
                      <a16:creationId xmlns:a16="http://schemas.microsoft.com/office/drawing/2014/main" id="{F62F34F7-86A5-9D55-DB0D-E7EE4D323202}"/>
                    </a:ext>
                  </a:extLst>
                </p:cNvPr>
                <p:cNvCxnSpPr/>
                <p:nvPr/>
              </p:nvCxnSpPr>
              <p:spPr>
                <a:xfrm>
                  <a:off x="25088" y="6247"/>
                  <a:ext cx="1086" cy="5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97">
                  <a:extLst>
                    <a:ext uri="{FF2B5EF4-FFF2-40B4-BE49-F238E27FC236}">
                      <a16:creationId xmlns:a16="http://schemas.microsoft.com/office/drawing/2014/main" id="{3A39C837-F97F-262B-7176-2A333E0FC6F4}"/>
                    </a:ext>
                  </a:extLst>
                </p:cNvPr>
                <p:cNvCxnSpPr/>
                <p:nvPr/>
              </p:nvCxnSpPr>
              <p:spPr>
                <a:xfrm flipH="1">
                  <a:off x="24345" y="6247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64">
                  <a:extLst>
                    <a:ext uri="{FF2B5EF4-FFF2-40B4-BE49-F238E27FC236}">
                      <a16:creationId xmlns:a16="http://schemas.microsoft.com/office/drawing/2014/main" id="{E03447B8-1AB7-18DE-B354-86FA4416995D}"/>
                    </a:ext>
                  </a:extLst>
                </p:cNvPr>
                <p:cNvCxnSpPr/>
                <p:nvPr/>
              </p:nvCxnSpPr>
              <p:spPr>
                <a:xfrm flipH="1">
                  <a:off x="17195" y="7470"/>
                  <a:ext cx="1577" cy="686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79">
                  <a:extLst>
                    <a:ext uri="{FF2B5EF4-FFF2-40B4-BE49-F238E27FC236}">
                      <a16:creationId xmlns:a16="http://schemas.microsoft.com/office/drawing/2014/main" id="{A3F9102B-430B-17DF-0AFF-F88AB234A3B1}"/>
                    </a:ext>
                  </a:extLst>
                </p:cNvPr>
                <p:cNvCxnSpPr/>
                <p:nvPr/>
              </p:nvCxnSpPr>
              <p:spPr>
                <a:xfrm flipH="1" flipV="1">
                  <a:off x="20203" y="7620"/>
                  <a:ext cx="1097" cy="537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1" name="Picture 1" descr="car">
                  <a:extLst>
                    <a:ext uri="{FF2B5EF4-FFF2-40B4-BE49-F238E27FC236}">
                      <a16:creationId xmlns:a16="http://schemas.microsoft.com/office/drawing/2014/main" id="{E26098A6-8EDA-8023-B3D3-E201A1EB11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734" y="6850"/>
                  <a:ext cx="417" cy="417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6" name="Text Box 279">
                    <a:extLst>
                      <a:ext uri="{FF2B5EF4-FFF2-40B4-BE49-F238E27FC236}">
                        <a16:creationId xmlns:a16="http://schemas.microsoft.com/office/drawing/2014/main" id="{E30C8ED8-79DF-1CA4-73C0-30F30F3B9E1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54630" y="7763510"/>
                    <a:ext cx="2494915" cy="8883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>
                        <a:latin typeface="Times New Roman" panose="02020603050405020304" charset="0"/>
                        <a:cs typeface="Times New Roman" panose="02020603050405020304" charset="0"/>
                      </a:rPr>
                      <a:t>spatiotemporal path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𝑇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bSup>
                      </m:oMath>
                    </a14:m>
                    <a:endParaRPr lang="en-US" sz="2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196" name="Text Box 279">
                    <a:extLst>
                      <a:ext uri="{FF2B5EF4-FFF2-40B4-BE49-F238E27FC236}">
                        <a16:creationId xmlns:a16="http://schemas.microsoft.com/office/drawing/2014/main" id="{E30C8ED8-79DF-1CA4-73C0-30F30F3B9E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54630" y="7763510"/>
                    <a:ext cx="2494915" cy="8883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912" t="-5479" b="-1095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1E8D140C-8090-71BB-7376-19378B7E1E1E}"/>
                </a:ext>
              </a:extLst>
            </p:cNvPr>
            <p:cNvGrpSpPr/>
            <p:nvPr/>
          </p:nvGrpSpPr>
          <p:grpSpPr>
            <a:xfrm>
              <a:off x="2064010" y="14987337"/>
              <a:ext cx="17694910" cy="4124325"/>
              <a:chOff x="615315" y="4523740"/>
              <a:chExt cx="17694910" cy="4124325"/>
            </a:xfrm>
          </p:grpSpPr>
          <p:sp>
            <p:nvSpPr>
              <p:cNvPr id="286" name="Right Arrow 2">
                <a:extLst>
                  <a:ext uri="{FF2B5EF4-FFF2-40B4-BE49-F238E27FC236}">
                    <a16:creationId xmlns:a16="http://schemas.microsoft.com/office/drawing/2014/main" id="{40872BB6-613B-EDFE-E851-E30AED846448}"/>
                  </a:ext>
                </a:extLst>
              </p:cNvPr>
              <p:cNvSpPr/>
              <p:nvPr/>
            </p:nvSpPr>
            <p:spPr>
              <a:xfrm>
                <a:off x="14328140" y="5506085"/>
                <a:ext cx="665480" cy="546735"/>
              </a:xfrm>
              <a:prstGeom prst="rightArrow">
                <a:avLst/>
              </a:prstGeom>
              <a:solidFill>
                <a:srgbClr val="B2B2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7" name="Group 8">
                <a:extLst>
                  <a:ext uri="{FF2B5EF4-FFF2-40B4-BE49-F238E27FC236}">
                    <a16:creationId xmlns:a16="http://schemas.microsoft.com/office/drawing/2014/main" id="{3A7AB2A0-F6B9-7423-6A9E-B3593A744DCC}"/>
                  </a:ext>
                </a:extLst>
              </p:cNvPr>
              <p:cNvGrpSpPr/>
              <p:nvPr/>
            </p:nvGrpSpPr>
            <p:grpSpPr>
              <a:xfrm>
                <a:off x="15074265" y="4530725"/>
                <a:ext cx="3235960" cy="2914015"/>
                <a:chOff x="696" y="12608"/>
                <a:chExt cx="5096" cy="4589"/>
              </a:xfrm>
            </p:grpSpPr>
            <p:sp>
              <p:nvSpPr>
                <p:cNvPr id="365" name="Parallelogram 9">
                  <a:extLst>
                    <a:ext uri="{FF2B5EF4-FFF2-40B4-BE49-F238E27FC236}">
                      <a16:creationId xmlns:a16="http://schemas.microsoft.com/office/drawing/2014/main" id="{56C1E756-52F4-78DB-C30E-B4D45BEFFD40}"/>
                    </a:ext>
                  </a:extLst>
                </p:cNvPr>
                <p:cNvSpPr/>
                <p:nvPr/>
              </p:nvSpPr>
              <p:spPr>
                <a:xfrm rot="20760000">
                  <a:off x="696" y="12608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6" name="Straight Connector 10">
                  <a:extLst>
                    <a:ext uri="{FF2B5EF4-FFF2-40B4-BE49-F238E27FC236}">
                      <a16:creationId xmlns:a16="http://schemas.microsoft.com/office/drawing/2014/main" id="{DC0BF7EF-3E4C-FF11-0BCC-021520BCDE76}"/>
                    </a:ext>
                  </a:extLst>
                </p:cNvPr>
                <p:cNvCxnSpPr/>
                <p:nvPr/>
              </p:nvCxnSpPr>
              <p:spPr>
                <a:xfrm>
                  <a:off x="1827" y="13449"/>
                  <a:ext cx="754" cy="1120"/>
                </a:xfrm>
                <a:prstGeom prst="line">
                  <a:avLst/>
                </a:prstGeom>
                <a:ln w="19050">
                  <a:solidFill>
                    <a:srgbClr val="FF330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11">
                  <a:extLst>
                    <a:ext uri="{FF2B5EF4-FFF2-40B4-BE49-F238E27FC236}">
                      <a16:creationId xmlns:a16="http://schemas.microsoft.com/office/drawing/2014/main" id="{CD554565-133B-3EC5-CEC9-C1E75C0A75AF}"/>
                    </a:ext>
                  </a:extLst>
                </p:cNvPr>
                <p:cNvCxnSpPr/>
                <p:nvPr/>
              </p:nvCxnSpPr>
              <p:spPr>
                <a:xfrm>
                  <a:off x="3506" y="13174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12">
                  <a:extLst>
                    <a:ext uri="{FF2B5EF4-FFF2-40B4-BE49-F238E27FC236}">
                      <a16:creationId xmlns:a16="http://schemas.microsoft.com/office/drawing/2014/main" id="{9F4B1702-1465-188E-6246-33BCF9FE5A27}"/>
                    </a:ext>
                  </a:extLst>
                </p:cNvPr>
                <p:cNvCxnSpPr/>
                <p:nvPr/>
              </p:nvCxnSpPr>
              <p:spPr>
                <a:xfrm>
                  <a:off x="2581" y="14558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13">
                  <a:extLst>
                    <a:ext uri="{FF2B5EF4-FFF2-40B4-BE49-F238E27FC236}">
                      <a16:creationId xmlns:a16="http://schemas.microsoft.com/office/drawing/2014/main" id="{EE81238D-11BB-7117-6930-CC37B97B46A9}"/>
                    </a:ext>
                  </a:extLst>
                </p:cNvPr>
                <p:cNvCxnSpPr/>
                <p:nvPr/>
              </p:nvCxnSpPr>
              <p:spPr>
                <a:xfrm flipH="1">
                  <a:off x="3506" y="12718"/>
                  <a:ext cx="1257" cy="468"/>
                </a:xfrm>
                <a:prstGeom prst="line">
                  <a:avLst/>
                </a:prstGeom>
                <a:ln w="19050">
                  <a:solidFill>
                    <a:srgbClr val="FF330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14">
                  <a:extLst>
                    <a:ext uri="{FF2B5EF4-FFF2-40B4-BE49-F238E27FC236}">
                      <a16:creationId xmlns:a16="http://schemas.microsoft.com/office/drawing/2014/main" id="{51469717-6A98-B730-7473-0BB410EC7CF9}"/>
                    </a:ext>
                  </a:extLst>
                </p:cNvPr>
                <p:cNvCxnSpPr/>
                <p:nvPr/>
              </p:nvCxnSpPr>
              <p:spPr>
                <a:xfrm flipH="1">
                  <a:off x="3661" y="13849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15">
                  <a:extLst>
                    <a:ext uri="{FF2B5EF4-FFF2-40B4-BE49-F238E27FC236}">
                      <a16:creationId xmlns:a16="http://schemas.microsoft.com/office/drawing/2014/main" id="{9035B51A-2D3A-DE8B-DEE1-CD7537611133}"/>
                    </a:ext>
                  </a:extLst>
                </p:cNvPr>
                <p:cNvCxnSpPr/>
                <p:nvPr/>
              </p:nvCxnSpPr>
              <p:spPr>
                <a:xfrm flipH="1">
                  <a:off x="2923" y="15791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19">
                  <a:extLst>
                    <a:ext uri="{FF2B5EF4-FFF2-40B4-BE49-F238E27FC236}">
                      <a16:creationId xmlns:a16="http://schemas.microsoft.com/office/drawing/2014/main" id="{F06EF9F7-62B6-FC92-4646-C50810CCCB57}"/>
                    </a:ext>
                  </a:extLst>
                </p:cNvPr>
                <p:cNvCxnSpPr/>
                <p:nvPr/>
              </p:nvCxnSpPr>
              <p:spPr>
                <a:xfrm flipH="1">
                  <a:off x="2078" y="16477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28">
                  <a:extLst>
                    <a:ext uri="{FF2B5EF4-FFF2-40B4-BE49-F238E27FC236}">
                      <a16:creationId xmlns:a16="http://schemas.microsoft.com/office/drawing/2014/main" id="{65372DE3-12E2-B050-DDBC-645D57DDC044}"/>
                    </a:ext>
                  </a:extLst>
                </p:cNvPr>
                <p:cNvCxnSpPr/>
                <p:nvPr/>
              </p:nvCxnSpPr>
              <p:spPr>
                <a:xfrm flipH="1" flipV="1">
                  <a:off x="1838" y="15940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74" name="Picture 29" descr="car">
                  <a:extLst>
                    <a:ext uri="{FF2B5EF4-FFF2-40B4-BE49-F238E27FC236}">
                      <a16:creationId xmlns:a16="http://schemas.microsoft.com/office/drawing/2014/main" id="{D7FE716E-E4ED-8340-F544-E0FFC07926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8" y="13432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375" name="Straight Connector 41">
                  <a:extLst>
                    <a:ext uri="{FF2B5EF4-FFF2-40B4-BE49-F238E27FC236}">
                      <a16:creationId xmlns:a16="http://schemas.microsoft.com/office/drawing/2014/main" id="{98046D05-5C4A-2EDB-3451-6B6F0B7C9693}"/>
                    </a:ext>
                  </a:extLst>
                </p:cNvPr>
                <p:cNvCxnSpPr/>
                <p:nvPr/>
              </p:nvCxnSpPr>
              <p:spPr>
                <a:xfrm flipH="1">
                  <a:off x="2923" y="15105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67">
                  <a:extLst>
                    <a:ext uri="{FF2B5EF4-FFF2-40B4-BE49-F238E27FC236}">
                      <a16:creationId xmlns:a16="http://schemas.microsoft.com/office/drawing/2014/main" id="{F5E41BDC-4C59-50D4-6AA1-7B7725E45A2A}"/>
                    </a:ext>
                  </a:extLst>
                </p:cNvPr>
                <p:cNvCxnSpPr/>
                <p:nvPr/>
              </p:nvCxnSpPr>
              <p:spPr>
                <a:xfrm flipH="1">
                  <a:off x="1838" y="14569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84">
                  <a:extLst>
                    <a:ext uri="{FF2B5EF4-FFF2-40B4-BE49-F238E27FC236}">
                      <a16:creationId xmlns:a16="http://schemas.microsoft.com/office/drawing/2014/main" id="{98907378-F98E-0B52-0CFB-B6D848422CFF}"/>
                    </a:ext>
                  </a:extLst>
                </p:cNvPr>
                <p:cNvCxnSpPr/>
                <p:nvPr/>
              </p:nvCxnSpPr>
              <p:spPr>
                <a:xfrm flipH="1">
                  <a:off x="2581" y="13186"/>
                  <a:ext cx="926" cy="1383"/>
                </a:xfrm>
                <a:prstGeom prst="line">
                  <a:avLst/>
                </a:prstGeom>
                <a:ln w="19050">
                  <a:solidFill>
                    <a:srgbClr val="FF330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96">
                <a:extLst>
                  <a:ext uri="{FF2B5EF4-FFF2-40B4-BE49-F238E27FC236}">
                    <a16:creationId xmlns:a16="http://schemas.microsoft.com/office/drawing/2014/main" id="{6E4C5AEC-29A3-869B-B290-60D17D118B62}"/>
                  </a:ext>
                </a:extLst>
              </p:cNvPr>
              <p:cNvGrpSpPr/>
              <p:nvPr/>
            </p:nvGrpSpPr>
            <p:grpSpPr>
              <a:xfrm>
                <a:off x="615315" y="4523740"/>
                <a:ext cx="13640435" cy="2990850"/>
                <a:chOff x="6768" y="12644"/>
                <a:chExt cx="21481" cy="4710"/>
              </a:xfrm>
            </p:grpSpPr>
            <p:sp>
              <p:nvSpPr>
                <p:cNvPr id="290" name="Parallelogram 125">
                  <a:extLst>
                    <a:ext uri="{FF2B5EF4-FFF2-40B4-BE49-F238E27FC236}">
                      <a16:creationId xmlns:a16="http://schemas.microsoft.com/office/drawing/2014/main" id="{E5D06748-2451-1267-4AE9-8170489D7B2C}"/>
                    </a:ext>
                  </a:extLst>
                </p:cNvPr>
                <p:cNvSpPr/>
                <p:nvPr/>
              </p:nvSpPr>
              <p:spPr>
                <a:xfrm rot="20760000">
                  <a:off x="6768" y="12676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1" name="Straight Connector 126">
                  <a:extLst>
                    <a:ext uri="{FF2B5EF4-FFF2-40B4-BE49-F238E27FC236}">
                      <a16:creationId xmlns:a16="http://schemas.microsoft.com/office/drawing/2014/main" id="{95EAA73E-F218-84CE-54C4-BCBE2CBD5D3B}"/>
                    </a:ext>
                  </a:extLst>
                </p:cNvPr>
                <p:cNvCxnSpPr/>
                <p:nvPr/>
              </p:nvCxnSpPr>
              <p:spPr>
                <a:xfrm>
                  <a:off x="7899" y="13517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158">
                  <a:extLst>
                    <a:ext uri="{FF2B5EF4-FFF2-40B4-BE49-F238E27FC236}">
                      <a16:creationId xmlns:a16="http://schemas.microsoft.com/office/drawing/2014/main" id="{64675255-50D5-1E89-1E81-41ACF6F9E7E5}"/>
                    </a:ext>
                  </a:extLst>
                </p:cNvPr>
                <p:cNvCxnSpPr/>
                <p:nvPr/>
              </p:nvCxnSpPr>
              <p:spPr>
                <a:xfrm flipH="1">
                  <a:off x="8653" y="13254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07">
                  <a:extLst>
                    <a:ext uri="{FF2B5EF4-FFF2-40B4-BE49-F238E27FC236}">
                      <a16:creationId xmlns:a16="http://schemas.microsoft.com/office/drawing/2014/main" id="{75B818BA-6898-5A14-88A7-AC2454831473}"/>
                    </a:ext>
                  </a:extLst>
                </p:cNvPr>
                <p:cNvCxnSpPr/>
                <p:nvPr/>
              </p:nvCxnSpPr>
              <p:spPr>
                <a:xfrm>
                  <a:off x="9578" y="13242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08">
                  <a:extLst>
                    <a:ext uri="{FF2B5EF4-FFF2-40B4-BE49-F238E27FC236}">
                      <a16:creationId xmlns:a16="http://schemas.microsoft.com/office/drawing/2014/main" id="{C11F95B1-70F3-4C0B-AAB1-7139E474AAFD}"/>
                    </a:ext>
                  </a:extLst>
                </p:cNvPr>
                <p:cNvCxnSpPr/>
                <p:nvPr/>
              </p:nvCxnSpPr>
              <p:spPr>
                <a:xfrm>
                  <a:off x="8653" y="14626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09">
                  <a:extLst>
                    <a:ext uri="{FF2B5EF4-FFF2-40B4-BE49-F238E27FC236}">
                      <a16:creationId xmlns:a16="http://schemas.microsoft.com/office/drawing/2014/main" id="{CE2270C8-A44A-B8E3-605D-72451B60AE35}"/>
                    </a:ext>
                  </a:extLst>
                </p:cNvPr>
                <p:cNvCxnSpPr/>
                <p:nvPr/>
              </p:nvCxnSpPr>
              <p:spPr>
                <a:xfrm flipH="1">
                  <a:off x="9578" y="12786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10">
                  <a:extLst>
                    <a:ext uri="{FF2B5EF4-FFF2-40B4-BE49-F238E27FC236}">
                      <a16:creationId xmlns:a16="http://schemas.microsoft.com/office/drawing/2014/main" id="{5F632594-F7E0-A4E5-5A2D-9E315921A9A8}"/>
                    </a:ext>
                  </a:extLst>
                </p:cNvPr>
                <p:cNvCxnSpPr/>
                <p:nvPr/>
              </p:nvCxnSpPr>
              <p:spPr>
                <a:xfrm flipH="1">
                  <a:off x="9733" y="13917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11">
                  <a:extLst>
                    <a:ext uri="{FF2B5EF4-FFF2-40B4-BE49-F238E27FC236}">
                      <a16:creationId xmlns:a16="http://schemas.microsoft.com/office/drawing/2014/main" id="{79F14D19-E5B5-839C-8471-BB5A2C972972}"/>
                    </a:ext>
                  </a:extLst>
                </p:cNvPr>
                <p:cNvCxnSpPr/>
                <p:nvPr/>
              </p:nvCxnSpPr>
              <p:spPr>
                <a:xfrm flipH="1">
                  <a:off x="7910" y="14637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12">
                  <a:extLst>
                    <a:ext uri="{FF2B5EF4-FFF2-40B4-BE49-F238E27FC236}">
                      <a16:creationId xmlns:a16="http://schemas.microsoft.com/office/drawing/2014/main" id="{CC3614E0-A3AF-D621-3537-AB221F2BA705}"/>
                    </a:ext>
                  </a:extLst>
                </p:cNvPr>
                <p:cNvCxnSpPr/>
                <p:nvPr/>
              </p:nvCxnSpPr>
              <p:spPr>
                <a:xfrm flipH="1">
                  <a:off x="8995" y="1517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13">
                  <a:extLst>
                    <a:ext uri="{FF2B5EF4-FFF2-40B4-BE49-F238E27FC236}">
                      <a16:creationId xmlns:a16="http://schemas.microsoft.com/office/drawing/2014/main" id="{211F2101-0F7B-A4FF-954D-079669D76AD3}"/>
                    </a:ext>
                  </a:extLst>
                </p:cNvPr>
                <p:cNvCxnSpPr/>
                <p:nvPr/>
              </p:nvCxnSpPr>
              <p:spPr>
                <a:xfrm flipH="1">
                  <a:off x="8995" y="15859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14">
                  <a:extLst>
                    <a:ext uri="{FF2B5EF4-FFF2-40B4-BE49-F238E27FC236}">
                      <a16:creationId xmlns:a16="http://schemas.microsoft.com/office/drawing/2014/main" id="{9FC459B3-5F7B-F029-9459-9B342731656A}"/>
                    </a:ext>
                  </a:extLst>
                </p:cNvPr>
                <p:cNvCxnSpPr/>
                <p:nvPr/>
              </p:nvCxnSpPr>
              <p:spPr>
                <a:xfrm flipH="1">
                  <a:off x="8150" y="16545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215">
                  <a:extLst>
                    <a:ext uri="{FF2B5EF4-FFF2-40B4-BE49-F238E27FC236}">
                      <a16:creationId xmlns:a16="http://schemas.microsoft.com/office/drawing/2014/main" id="{764AEDC6-62C8-CCAA-C5A9-6463CEE15978}"/>
                    </a:ext>
                  </a:extLst>
                </p:cNvPr>
                <p:cNvCxnSpPr/>
                <p:nvPr/>
              </p:nvCxnSpPr>
              <p:spPr>
                <a:xfrm flipH="1" flipV="1">
                  <a:off x="7910" y="16008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216">
                  <a:extLst>
                    <a:ext uri="{FF2B5EF4-FFF2-40B4-BE49-F238E27FC236}">
                      <a16:creationId xmlns:a16="http://schemas.microsoft.com/office/drawing/2014/main" id="{0138937B-8E85-AE2A-89E1-6DA648B880C6}"/>
                    </a:ext>
                  </a:extLst>
                </p:cNvPr>
                <p:cNvCxnSpPr/>
                <p:nvPr/>
              </p:nvCxnSpPr>
              <p:spPr>
                <a:xfrm>
                  <a:off x="11936" y="13606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217">
                  <a:extLst>
                    <a:ext uri="{FF2B5EF4-FFF2-40B4-BE49-F238E27FC236}">
                      <a16:creationId xmlns:a16="http://schemas.microsoft.com/office/drawing/2014/main" id="{AFE90E84-1689-D6CB-156F-59926913EFA4}"/>
                    </a:ext>
                  </a:extLst>
                </p:cNvPr>
                <p:cNvCxnSpPr/>
                <p:nvPr/>
              </p:nvCxnSpPr>
              <p:spPr>
                <a:xfrm flipH="1">
                  <a:off x="12690" y="13343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218">
                  <a:extLst>
                    <a:ext uri="{FF2B5EF4-FFF2-40B4-BE49-F238E27FC236}">
                      <a16:creationId xmlns:a16="http://schemas.microsoft.com/office/drawing/2014/main" id="{76AFCB4E-B5F3-ECB6-34EB-A8058B033360}"/>
                    </a:ext>
                  </a:extLst>
                </p:cNvPr>
                <p:cNvCxnSpPr/>
                <p:nvPr/>
              </p:nvCxnSpPr>
              <p:spPr>
                <a:xfrm>
                  <a:off x="13615" y="13331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219">
                  <a:extLst>
                    <a:ext uri="{FF2B5EF4-FFF2-40B4-BE49-F238E27FC236}">
                      <a16:creationId xmlns:a16="http://schemas.microsoft.com/office/drawing/2014/main" id="{F27EEC9E-91EB-81BA-9DF1-A92B164EFC9C}"/>
                    </a:ext>
                  </a:extLst>
                </p:cNvPr>
                <p:cNvCxnSpPr/>
                <p:nvPr/>
              </p:nvCxnSpPr>
              <p:spPr>
                <a:xfrm>
                  <a:off x="12690" y="14715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220">
                  <a:extLst>
                    <a:ext uri="{FF2B5EF4-FFF2-40B4-BE49-F238E27FC236}">
                      <a16:creationId xmlns:a16="http://schemas.microsoft.com/office/drawing/2014/main" id="{F47C9046-B319-4105-D417-85B69AFFB052}"/>
                    </a:ext>
                  </a:extLst>
                </p:cNvPr>
                <p:cNvCxnSpPr/>
                <p:nvPr/>
              </p:nvCxnSpPr>
              <p:spPr>
                <a:xfrm flipH="1">
                  <a:off x="13615" y="12875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221">
                  <a:extLst>
                    <a:ext uri="{FF2B5EF4-FFF2-40B4-BE49-F238E27FC236}">
                      <a16:creationId xmlns:a16="http://schemas.microsoft.com/office/drawing/2014/main" id="{7D2225A8-F216-6EDA-BDF4-93633EFF7EB6}"/>
                    </a:ext>
                  </a:extLst>
                </p:cNvPr>
                <p:cNvCxnSpPr/>
                <p:nvPr/>
              </p:nvCxnSpPr>
              <p:spPr>
                <a:xfrm flipH="1">
                  <a:off x="13770" y="14006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222">
                  <a:extLst>
                    <a:ext uri="{FF2B5EF4-FFF2-40B4-BE49-F238E27FC236}">
                      <a16:creationId xmlns:a16="http://schemas.microsoft.com/office/drawing/2014/main" id="{780A8939-6DE7-23CD-80B8-767B75180201}"/>
                    </a:ext>
                  </a:extLst>
                </p:cNvPr>
                <p:cNvCxnSpPr/>
                <p:nvPr/>
              </p:nvCxnSpPr>
              <p:spPr>
                <a:xfrm flipH="1">
                  <a:off x="11947" y="14726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223">
                  <a:extLst>
                    <a:ext uri="{FF2B5EF4-FFF2-40B4-BE49-F238E27FC236}">
                      <a16:creationId xmlns:a16="http://schemas.microsoft.com/office/drawing/2014/main" id="{8A7A0F49-A7B8-EF88-42CA-F0F550B3A51D}"/>
                    </a:ext>
                  </a:extLst>
                </p:cNvPr>
                <p:cNvCxnSpPr/>
                <p:nvPr/>
              </p:nvCxnSpPr>
              <p:spPr>
                <a:xfrm flipH="1">
                  <a:off x="13032" y="15948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224">
                  <a:extLst>
                    <a:ext uri="{FF2B5EF4-FFF2-40B4-BE49-F238E27FC236}">
                      <a16:creationId xmlns:a16="http://schemas.microsoft.com/office/drawing/2014/main" id="{C20DB9BC-DC79-141F-9942-FEA2171AFC27}"/>
                    </a:ext>
                  </a:extLst>
                </p:cNvPr>
                <p:cNvCxnSpPr/>
                <p:nvPr/>
              </p:nvCxnSpPr>
              <p:spPr>
                <a:xfrm flipH="1">
                  <a:off x="12187" y="16634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225">
                  <a:extLst>
                    <a:ext uri="{FF2B5EF4-FFF2-40B4-BE49-F238E27FC236}">
                      <a16:creationId xmlns:a16="http://schemas.microsoft.com/office/drawing/2014/main" id="{DD7120D9-CC74-4F25-9EC0-BFC54097DCAA}"/>
                    </a:ext>
                  </a:extLst>
                </p:cNvPr>
                <p:cNvCxnSpPr/>
                <p:nvPr/>
              </p:nvCxnSpPr>
              <p:spPr>
                <a:xfrm flipH="1" flipV="1">
                  <a:off x="11947" y="16097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2" name="Picture 226" descr="car">
                  <a:extLst>
                    <a:ext uri="{FF2B5EF4-FFF2-40B4-BE49-F238E27FC236}">
                      <a16:creationId xmlns:a16="http://schemas.microsoft.com/office/drawing/2014/main" id="{009186FE-FD87-5BE0-3041-CF0A9FFCD9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44" y="15596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313" name="Straight Connector 227">
                  <a:extLst>
                    <a:ext uri="{FF2B5EF4-FFF2-40B4-BE49-F238E27FC236}">
                      <a16:creationId xmlns:a16="http://schemas.microsoft.com/office/drawing/2014/main" id="{4AC9182D-6810-D9AC-2E36-1D10B4115DF6}"/>
                    </a:ext>
                  </a:extLst>
                </p:cNvPr>
                <p:cNvCxnSpPr/>
                <p:nvPr/>
              </p:nvCxnSpPr>
              <p:spPr>
                <a:xfrm flipH="1">
                  <a:off x="13032" y="15262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Parallelogram 228">
                  <a:extLst>
                    <a:ext uri="{FF2B5EF4-FFF2-40B4-BE49-F238E27FC236}">
                      <a16:creationId xmlns:a16="http://schemas.microsoft.com/office/drawing/2014/main" id="{9E1C8D81-6EDD-80B6-74CE-75E4892A4061}"/>
                    </a:ext>
                  </a:extLst>
                </p:cNvPr>
                <p:cNvSpPr/>
                <p:nvPr/>
              </p:nvSpPr>
              <p:spPr>
                <a:xfrm rot="20760000">
                  <a:off x="10857" y="12698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Connector 229">
                  <a:extLst>
                    <a:ext uri="{FF2B5EF4-FFF2-40B4-BE49-F238E27FC236}">
                      <a16:creationId xmlns:a16="http://schemas.microsoft.com/office/drawing/2014/main" id="{370D68F8-617D-B688-CBF4-7EB234323D29}"/>
                    </a:ext>
                  </a:extLst>
                </p:cNvPr>
                <p:cNvCxnSpPr/>
                <p:nvPr/>
              </p:nvCxnSpPr>
              <p:spPr>
                <a:xfrm>
                  <a:off x="11937" y="13606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230">
                  <a:extLst>
                    <a:ext uri="{FF2B5EF4-FFF2-40B4-BE49-F238E27FC236}">
                      <a16:creationId xmlns:a16="http://schemas.microsoft.com/office/drawing/2014/main" id="{9317F270-3E8F-383E-09DA-45BD46764A0A}"/>
                    </a:ext>
                  </a:extLst>
                </p:cNvPr>
                <p:cNvCxnSpPr/>
                <p:nvPr/>
              </p:nvCxnSpPr>
              <p:spPr>
                <a:xfrm flipH="1">
                  <a:off x="12691" y="13343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231">
                  <a:extLst>
                    <a:ext uri="{FF2B5EF4-FFF2-40B4-BE49-F238E27FC236}">
                      <a16:creationId xmlns:a16="http://schemas.microsoft.com/office/drawing/2014/main" id="{31A33437-C740-09DB-B1D3-1039E1B99732}"/>
                    </a:ext>
                  </a:extLst>
                </p:cNvPr>
                <p:cNvCxnSpPr/>
                <p:nvPr/>
              </p:nvCxnSpPr>
              <p:spPr>
                <a:xfrm>
                  <a:off x="13616" y="13331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232">
                  <a:extLst>
                    <a:ext uri="{FF2B5EF4-FFF2-40B4-BE49-F238E27FC236}">
                      <a16:creationId xmlns:a16="http://schemas.microsoft.com/office/drawing/2014/main" id="{21599FB4-DBCC-20DC-50C7-8670CFC84FAE}"/>
                    </a:ext>
                  </a:extLst>
                </p:cNvPr>
                <p:cNvCxnSpPr/>
                <p:nvPr/>
              </p:nvCxnSpPr>
              <p:spPr>
                <a:xfrm>
                  <a:off x="12691" y="14715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233">
                  <a:extLst>
                    <a:ext uri="{FF2B5EF4-FFF2-40B4-BE49-F238E27FC236}">
                      <a16:creationId xmlns:a16="http://schemas.microsoft.com/office/drawing/2014/main" id="{1B589F70-6C81-FDD7-ADFD-DC3CF5034493}"/>
                    </a:ext>
                  </a:extLst>
                </p:cNvPr>
                <p:cNvCxnSpPr/>
                <p:nvPr/>
              </p:nvCxnSpPr>
              <p:spPr>
                <a:xfrm flipH="1">
                  <a:off x="13616" y="12857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234">
                  <a:extLst>
                    <a:ext uri="{FF2B5EF4-FFF2-40B4-BE49-F238E27FC236}">
                      <a16:creationId xmlns:a16="http://schemas.microsoft.com/office/drawing/2014/main" id="{24D80454-E75F-5D19-8391-A1BF947A5BFE}"/>
                    </a:ext>
                  </a:extLst>
                </p:cNvPr>
                <p:cNvCxnSpPr/>
                <p:nvPr/>
              </p:nvCxnSpPr>
              <p:spPr>
                <a:xfrm flipH="1">
                  <a:off x="13771" y="14006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235">
                  <a:extLst>
                    <a:ext uri="{FF2B5EF4-FFF2-40B4-BE49-F238E27FC236}">
                      <a16:creationId xmlns:a16="http://schemas.microsoft.com/office/drawing/2014/main" id="{ED2EDC97-2482-5BF5-F034-1B464D1CDC24}"/>
                    </a:ext>
                  </a:extLst>
                </p:cNvPr>
                <p:cNvCxnSpPr/>
                <p:nvPr/>
              </p:nvCxnSpPr>
              <p:spPr>
                <a:xfrm flipH="1">
                  <a:off x="11948" y="14726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236">
                  <a:extLst>
                    <a:ext uri="{FF2B5EF4-FFF2-40B4-BE49-F238E27FC236}">
                      <a16:creationId xmlns:a16="http://schemas.microsoft.com/office/drawing/2014/main" id="{3EF45FA3-9AEC-11B6-55B4-B292643852BF}"/>
                    </a:ext>
                  </a:extLst>
                </p:cNvPr>
                <p:cNvCxnSpPr/>
                <p:nvPr/>
              </p:nvCxnSpPr>
              <p:spPr>
                <a:xfrm flipH="1">
                  <a:off x="13033" y="15948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237">
                  <a:extLst>
                    <a:ext uri="{FF2B5EF4-FFF2-40B4-BE49-F238E27FC236}">
                      <a16:creationId xmlns:a16="http://schemas.microsoft.com/office/drawing/2014/main" id="{9A7A391E-830C-3020-62E5-08688F5E6C87}"/>
                    </a:ext>
                  </a:extLst>
                </p:cNvPr>
                <p:cNvCxnSpPr/>
                <p:nvPr/>
              </p:nvCxnSpPr>
              <p:spPr>
                <a:xfrm flipH="1">
                  <a:off x="12188" y="16634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238">
                  <a:extLst>
                    <a:ext uri="{FF2B5EF4-FFF2-40B4-BE49-F238E27FC236}">
                      <a16:creationId xmlns:a16="http://schemas.microsoft.com/office/drawing/2014/main" id="{FB2C5A71-37EC-92CF-4EB3-733F569FE26C}"/>
                    </a:ext>
                  </a:extLst>
                </p:cNvPr>
                <p:cNvCxnSpPr/>
                <p:nvPr/>
              </p:nvCxnSpPr>
              <p:spPr>
                <a:xfrm flipH="1" flipV="1">
                  <a:off x="11948" y="16097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239">
                  <a:extLst>
                    <a:ext uri="{FF2B5EF4-FFF2-40B4-BE49-F238E27FC236}">
                      <a16:creationId xmlns:a16="http://schemas.microsoft.com/office/drawing/2014/main" id="{1BA63D91-339C-A076-3B22-A4E8ADD7A0F9}"/>
                    </a:ext>
                  </a:extLst>
                </p:cNvPr>
                <p:cNvCxnSpPr/>
                <p:nvPr/>
              </p:nvCxnSpPr>
              <p:spPr>
                <a:xfrm flipH="1">
                  <a:off x="13033" y="15262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Parallelogram 240">
                  <a:extLst>
                    <a:ext uri="{FF2B5EF4-FFF2-40B4-BE49-F238E27FC236}">
                      <a16:creationId xmlns:a16="http://schemas.microsoft.com/office/drawing/2014/main" id="{8C9EEB5F-0603-00A0-7955-A7B418AD9090}"/>
                    </a:ext>
                  </a:extLst>
                </p:cNvPr>
                <p:cNvSpPr/>
                <p:nvPr/>
              </p:nvSpPr>
              <p:spPr>
                <a:xfrm rot="20760000">
                  <a:off x="14918" y="12675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7" name="Straight Connector 241">
                  <a:extLst>
                    <a:ext uri="{FF2B5EF4-FFF2-40B4-BE49-F238E27FC236}">
                      <a16:creationId xmlns:a16="http://schemas.microsoft.com/office/drawing/2014/main" id="{CF5D2BA2-5AE7-88F0-5993-4A372D08D612}"/>
                    </a:ext>
                  </a:extLst>
                </p:cNvPr>
                <p:cNvCxnSpPr/>
                <p:nvPr/>
              </p:nvCxnSpPr>
              <p:spPr>
                <a:xfrm flipH="1">
                  <a:off x="16752" y="13320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242">
                  <a:extLst>
                    <a:ext uri="{FF2B5EF4-FFF2-40B4-BE49-F238E27FC236}">
                      <a16:creationId xmlns:a16="http://schemas.microsoft.com/office/drawing/2014/main" id="{A8B6073C-474B-3D11-01C2-51A5ABA5B242}"/>
                    </a:ext>
                  </a:extLst>
                </p:cNvPr>
                <p:cNvCxnSpPr/>
                <p:nvPr/>
              </p:nvCxnSpPr>
              <p:spPr>
                <a:xfrm flipH="1">
                  <a:off x="17677" y="12852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243">
                  <a:extLst>
                    <a:ext uri="{FF2B5EF4-FFF2-40B4-BE49-F238E27FC236}">
                      <a16:creationId xmlns:a16="http://schemas.microsoft.com/office/drawing/2014/main" id="{F92072F3-F21B-E86D-22C2-E4C725760EA0}"/>
                    </a:ext>
                  </a:extLst>
                </p:cNvPr>
                <p:cNvCxnSpPr/>
                <p:nvPr/>
              </p:nvCxnSpPr>
              <p:spPr>
                <a:xfrm flipH="1">
                  <a:off x="17832" y="13983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244">
                  <a:extLst>
                    <a:ext uri="{FF2B5EF4-FFF2-40B4-BE49-F238E27FC236}">
                      <a16:creationId xmlns:a16="http://schemas.microsoft.com/office/drawing/2014/main" id="{3FF06E55-F626-5E90-0CD8-FE5A52B98C85}"/>
                    </a:ext>
                  </a:extLst>
                </p:cNvPr>
                <p:cNvCxnSpPr/>
                <p:nvPr/>
              </p:nvCxnSpPr>
              <p:spPr>
                <a:xfrm flipH="1">
                  <a:off x="16009" y="1470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245">
                  <a:extLst>
                    <a:ext uri="{FF2B5EF4-FFF2-40B4-BE49-F238E27FC236}">
                      <a16:creationId xmlns:a16="http://schemas.microsoft.com/office/drawing/2014/main" id="{9A1F3B6C-F3FA-5CD7-38EC-F3BDA58C9804}"/>
                    </a:ext>
                  </a:extLst>
                </p:cNvPr>
                <p:cNvCxnSpPr/>
                <p:nvPr/>
              </p:nvCxnSpPr>
              <p:spPr>
                <a:xfrm flipH="1">
                  <a:off x="17094" y="15925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246">
                  <a:extLst>
                    <a:ext uri="{FF2B5EF4-FFF2-40B4-BE49-F238E27FC236}">
                      <a16:creationId xmlns:a16="http://schemas.microsoft.com/office/drawing/2014/main" id="{9762E949-727B-6E29-0FAB-EB31FB8D9725}"/>
                    </a:ext>
                  </a:extLst>
                </p:cNvPr>
                <p:cNvCxnSpPr/>
                <p:nvPr/>
              </p:nvCxnSpPr>
              <p:spPr>
                <a:xfrm flipH="1">
                  <a:off x="16249" y="16611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247">
                  <a:extLst>
                    <a:ext uri="{FF2B5EF4-FFF2-40B4-BE49-F238E27FC236}">
                      <a16:creationId xmlns:a16="http://schemas.microsoft.com/office/drawing/2014/main" id="{CF76954F-2002-2990-E529-C154086D8841}"/>
                    </a:ext>
                  </a:extLst>
                </p:cNvPr>
                <p:cNvCxnSpPr/>
                <p:nvPr/>
              </p:nvCxnSpPr>
              <p:spPr>
                <a:xfrm flipH="1" flipV="1">
                  <a:off x="16009" y="16074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248">
                  <a:extLst>
                    <a:ext uri="{FF2B5EF4-FFF2-40B4-BE49-F238E27FC236}">
                      <a16:creationId xmlns:a16="http://schemas.microsoft.com/office/drawing/2014/main" id="{6F506ADA-109D-5966-D89D-24F58EBE1008}"/>
                    </a:ext>
                  </a:extLst>
                </p:cNvPr>
                <p:cNvCxnSpPr/>
                <p:nvPr/>
              </p:nvCxnSpPr>
              <p:spPr>
                <a:xfrm flipH="1">
                  <a:off x="17094" y="15239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35" name="Picture 249" descr="car">
                  <a:extLst>
                    <a:ext uri="{FF2B5EF4-FFF2-40B4-BE49-F238E27FC236}">
                      <a16:creationId xmlns:a16="http://schemas.microsoft.com/office/drawing/2014/main" id="{49A63CED-7A2B-178E-67D9-E6CB21181C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49" y="13606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336" name="Straight Connector 250">
                  <a:extLst>
                    <a:ext uri="{FF2B5EF4-FFF2-40B4-BE49-F238E27FC236}">
                      <a16:creationId xmlns:a16="http://schemas.microsoft.com/office/drawing/2014/main" id="{B5BA35EC-9339-9B78-D634-4EB2E21C4AD9}"/>
                    </a:ext>
                  </a:extLst>
                </p:cNvPr>
                <p:cNvCxnSpPr/>
                <p:nvPr/>
              </p:nvCxnSpPr>
              <p:spPr>
                <a:xfrm>
                  <a:off x="16752" y="14692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7" name="Parallelogram 251">
                  <a:extLst>
                    <a:ext uri="{FF2B5EF4-FFF2-40B4-BE49-F238E27FC236}">
                      <a16:creationId xmlns:a16="http://schemas.microsoft.com/office/drawing/2014/main" id="{588A553F-39C4-7A5D-4698-4C409E6671B7}"/>
                    </a:ext>
                  </a:extLst>
                </p:cNvPr>
                <p:cNvSpPr/>
                <p:nvPr/>
              </p:nvSpPr>
              <p:spPr>
                <a:xfrm rot="20760000">
                  <a:off x="19011" y="12676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8" name="Straight Connector 252">
                  <a:extLst>
                    <a:ext uri="{FF2B5EF4-FFF2-40B4-BE49-F238E27FC236}">
                      <a16:creationId xmlns:a16="http://schemas.microsoft.com/office/drawing/2014/main" id="{E08166F2-6F8E-3344-F2D6-552AD93DE5D0}"/>
                    </a:ext>
                  </a:extLst>
                </p:cNvPr>
                <p:cNvCxnSpPr/>
                <p:nvPr/>
              </p:nvCxnSpPr>
              <p:spPr>
                <a:xfrm>
                  <a:off x="20091" y="13584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253">
                  <a:extLst>
                    <a:ext uri="{FF2B5EF4-FFF2-40B4-BE49-F238E27FC236}">
                      <a16:creationId xmlns:a16="http://schemas.microsoft.com/office/drawing/2014/main" id="{6DF25721-C3C0-01C1-34B6-949D0E5C5373}"/>
                    </a:ext>
                  </a:extLst>
                </p:cNvPr>
                <p:cNvCxnSpPr/>
                <p:nvPr/>
              </p:nvCxnSpPr>
              <p:spPr>
                <a:xfrm>
                  <a:off x="21770" y="13309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254">
                  <a:extLst>
                    <a:ext uri="{FF2B5EF4-FFF2-40B4-BE49-F238E27FC236}">
                      <a16:creationId xmlns:a16="http://schemas.microsoft.com/office/drawing/2014/main" id="{CD6E976A-14C9-771F-35DE-3B4EDDB7C340}"/>
                    </a:ext>
                  </a:extLst>
                </p:cNvPr>
                <p:cNvCxnSpPr/>
                <p:nvPr/>
              </p:nvCxnSpPr>
              <p:spPr>
                <a:xfrm flipH="1">
                  <a:off x="21770" y="12853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255">
                  <a:extLst>
                    <a:ext uri="{FF2B5EF4-FFF2-40B4-BE49-F238E27FC236}">
                      <a16:creationId xmlns:a16="http://schemas.microsoft.com/office/drawing/2014/main" id="{8DECE667-0D05-14F7-B10E-51F9CA2816F4}"/>
                    </a:ext>
                  </a:extLst>
                </p:cNvPr>
                <p:cNvCxnSpPr/>
                <p:nvPr/>
              </p:nvCxnSpPr>
              <p:spPr>
                <a:xfrm flipH="1">
                  <a:off x="21925" y="13984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256">
                  <a:extLst>
                    <a:ext uri="{FF2B5EF4-FFF2-40B4-BE49-F238E27FC236}">
                      <a16:creationId xmlns:a16="http://schemas.microsoft.com/office/drawing/2014/main" id="{6EA26C14-0141-74F1-C70B-04728038717C}"/>
                    </a:ext>
                  </a:extLst>
                </p:cNvPr>
                <p:cNvCxnSpPr/>
                <p:nvPr/>
              </p:nvCxnSpPr>
              <p:spPr>
                <a:xfrm flipH="1">
                  <a:off x="21187" y="15926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257">
                  <a:extLst>
                    <a:ext uri="{FF2B5EF4-FFF2-40B4-BE49-F238E27FC236}">
                      <a16:creationId xmlns:a16="http://schemas.microsoft.com/office/drawing/2014/main" id="{813D29A4-D536-84CA-D605-6AEA5358EA17}"/>
                    </a:ext>
                  </a:extLst>
                </p:cNvPr>
                <p:cNvCxnSpPr/>
                <p:nvPr/>
              </p:nvCxnSpPr>
              <p:spPr>
                <a:xfrm flipH="1">
                  <a:off x="20342" y="16612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258">
                  <a:extLst>
                    <a:ext uri="{FF2B5EF4-FFF2-40B4-BE49-F238E27FC236}">
                      <a16:creationId xmlns:a16="http://schemas.microsoft.com/office/drawing/2014/main" id="{E199354F-49D5-D968-298E-28827808A6AB}"/>
                    </a:ext>
                  </a:extLst>
                </p:cNvPr>
                <p:cNvCxnSpPr/>
                <p:nvPr/>
              </p:nvCxnSpPr>
              <p:spPr>
                <a:xfrm flipH="1" flipV="1">
                  <a:off x="20102" y="16075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259">
                  <a:extLst>
                    <a:ext uri="{FF2B5EF4-FFF2-40B4-BE49-F238E27FC236}">
                      <a16:creationId xmlns:a16="http://schemas.microsoft.com/office/drawing/2014/main" id="{31492061-406C-9721-C5E6-CB9FBFF40A8A}"/>
                    </a:ext>
                  </a:extLst>
                </p:cNvPr>
                <p:cNvCxnSpPr/>
                <p:nvPr/>
              </p:nvCxnSpPr>
              <p:spPr>
                <a:xfrm flipH="1">
                  <a:off x="21187" y="15240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260">
                  <a:extLst>
                    <a:ext uri="{FF2B5EF4-FFF2-40B4-BE49-F238E27FC236}">
                      <a16:creationId xmlns:a16="http://schemas.microsoft.com/office/drawing/2014/main" id="{FCBD1A42-672E-544E-0F7A-25822E49F851}"/>
                    </a:ext>
                  </a:extLst>
                </p:cNvPr>
                <p:cNvCxnSpPr/>
                <p:nvPr/>
              </p:nvCxnSpPr>
              <p:spPr>
                <a:xfrm>
                  <a:off x="20845" y="14704"/>
                  <a:ext cx="1086" cy="5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47" name="Picture 261" descr="car">
                  <a:extLst>
                    <a:ext uri="{FF2B5EF4-FFF2-40B4-BE49-F238E27FC236}">
                      <a16:creationId xmlns:a16="http://schemas.microsoft.com/office/drawing/2014/main" id="{9904BD2C-865B-0698-96F2-36E50655A9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82" y="13606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348" name="Straight Connector 262">
                  <a:extLst>
                    <a:ext uri="{FF2B5EF4-FFF2-40B4-BE49-F238E27FC236}">
                      <a16:creationId xmlns:a16="http://schemas.microsoft.com/office/drawing/2014/main" id="{39EFE3BC-7738-DCB7-B246-4ADEB34AD8BD}"/>
                    </a:ext>
                  </a:extLst>
                </p:cNvPr>
                <p:cNvCxnSpPr/>
                <p:nvPr/>
              </p:nvCxnSpPr>
              <p:spPr>
                <a:xfrm flipH="1">
                  <a:off x="20102" y="14704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9" name="Parallelogram 263">
                  <a:extLst>
                    <a:ext uri="{FF2B5EF4-FFF2-40B4-BE49-F238E27FC236}">
                      <a16:creationId xmlns:a16="http://schemas.microsoft.com/office/drawing/2014/main" id="{FB8A2E50-50BF-5035-CA5A-0D7CF901BDF9}"/>
                    </a:ext>
                  </a:extLst>
                </p:cNvPr>
                <p:cNvSpPr/>
                <p:nvPr/>
              </p:nvSpPr>
              <p:spPr>
                <a:xfrm rot="20760000">
                  <a:off x="23153" y="12674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264">
                  <a:extLst>
                    <a:ext uri="{FF2B5EF4-FFF2-40B4-BE49-F238E27FC236}">
                      <a16:creationId xmlns:a16="http://schemas.microsoft.com/office/drawing/2014/main" id="{6884998F-D6CF-D548-AA81-4198A9274D0C}"/>
                    </a:ext>
                  </a:extLst>
                </p:cNvPr>
                <p:cNvCxnSpPr/>
                <p:nvPr/>
              </p:nvCxnSpPr>
              <p:spPr>
                <a:xfrm>
                  <a:off x="24233" y="13582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265">
                  <a:extLst>
                    <a:ext uri="{FF2B5EF4-FFF2-40B4-BE49-F238E27FC236}">
                      <a16:creationId xmlns:a16="http://schemas.microsoft.com/office/drawing/2014/main" id="{CD51078D-3D73-635C-810D-9CEE548B1AF8}"/>
                    </a:ext>
                  </a:extLst>
                </p:cNvPr>
                <p:cNvCxnSpPr/>
                <p:nvPr/>
              </p:nvCxnSpPr>
              <p:spPr>
                <a:xfrm flipH="1">
                  <a:off x="24987" y="13319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266">
                  <a:extLst>
                    <a:ext uri="{FF2B5EF4-FFF2-40B4-BE49-F238E27FC236}">
                      <a16:creationId xmlns:a16="http://schemas.microsoft.com/office/drawing/2014/main" id="{3F810FAE-BF28-55DA-00E1-9B8514170AE2}"/>
                    </a:ext>
                  </a:extLst>
                </p:cNvPr>
                <p:cNvCxnSpPr/>
                <p:nvPr/>
              </p:nvCxnSpPr>
              <p:spPr>
                <a:xfrm>
                  <a:off x="25912" y="13307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267">
                  <a:extLst>
                    <a:ext uri="{FF2B5EF4-FFF2-40B4-BE49-F238E27FC236}">
                      <a16:creationId xmlns:a16="http://schemas.microsoft.com/office/drawing/2014/main" id="{C021EC4E-87B0-8829-27DB-C57F60213307}"/>
                    </a:ext>
                  </a:extLst>
                </p:cNvPr>
                <p:cNvCxnSpPr/>
                <p:nvPr/>
              </p:nvCxnSpPr>
              <p:spPr>
                <a:xfrm flipH="1">
                  <a:off x="25912" y="12851"/>
                  <a:ext cx="1257" cy="468"/>
                </a:xfrm>
                <a:prstGeom prst="line">
                  <a:avLst/>
                </a:prstGeom>
                <a:ln w="19050">
                  <a:solidFill>
                    <a:srgbClr val="FF330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268">
                  <a:extLst>
                    <a:ext uri="{FF2B5EF4-FFF2-40B4-BE49-F238E27FC236}">
                      <a16:creationId xmlns:a16="http://schemas.microsoft.com/office/drawing/2014/main" id="{4A195BEA-162C-5119-686B-3691DBA7C445}"/>
                    </a:ext>
                  </a:extLst>
                </p:cNvPr>
                <p:cNvCxnSpPr/>
                <p:nvPr/>
              </p:nvCxnSpPr>
              <p:spPr>
                <a:xfrm flipH="1">
                  <a:off x="26067" y="13982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269">
                  <a:extLst>
                    <a:ext uri="{FF2B5EF4-FFF2-40B4-BE49-F238E27FC236}">
                      <a16:creationId xmlns:a16="http://schemas.microsoft.com/office/drawing/2014/main" id="{96084013-1823-9EFC-6912-CA803E5A2EAD}"/>
                    </a:ext>
                  </a:extLst>
                </p:cNvPr>
                <p:cNvCxnSpPr/>
                <p:nvPr/>
              </p:nvCxnSpPr>
              <p:spPr>
                <a:xfrm flipH="1">
                  <a:off x="24484" y="16610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270">
                  <a:extLst>
                    <a:ext uri="{FF2B5EF4-FFF2-40B4-BE49-F238E27FC236}">
                      <a16:creationId xmlns:a16="http://schemas.microsoft.com/office/drawing/2014/main" id="{ED125B2C-2C97-FCA0-B1AB-29BD262B088D}"/>
                    </a:ext>
                  </a:extLst>
                </p:cNvPr>
                <p:cNvCxnSpPr/>
                <p:nvPr/>
              </p:nvCxnSpPr>
              <p:spPr>
                <a:xfrm flipH="1" flipV="1">
                  <a:off x="24244" y="16073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271">
                  <a:extLst>
                    <a:ext uri="{FF2B5EF4-FFF2-40B4-BE49-F238E27FC236}">
                      <a16:creationId xmlns:a16="http://schemas.microsoft.com/office/drawing/2014/main" id="{E90B9B37-DD74-886E-E161-E296C749C112}"/>
                    </a:ext>
                  </a:extLst>
                </p:cNvPr>
                <p:cNvCxnSpPr/>
                <p:nvPr/>
              </p:nvCxnSpPr>
              <p:spPr>
                <a:xfrm flipH="1">
                  <a:off x="25329" y="15238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272">
                  <a:extLst>
                    <a:ext uri="{FF2B5EF4-FFF2-40B4-BE49-F238E27FC236}">
                      <a16:creationId xmlns:a16="http://schemas.microsoft.com/office/drawing/2014/main" id="{C53381FA-E5AE-6CEB-4CA1-E8863CBDFD89}"/>
                    </a:ext>
                  </a:extLst>
                </p:cNvPr>
                <p:cNvCxnSpPr/>
                <p:nvPr/>
              </p:nvCxnSpPr>
              <p:spPr>
                <a:xfrm>
                  <a:off x="24987" y="14702"/>
                  <a:ext cx="1086" cy="5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273">
                  <a:extLst>
                    <a:ext uri="{FF2B5EF4-FFF2-40B4-BE49-F238E27FC236}">
                      <a16:creationId xmlns:a16="http://schemas.microsoft.com/office/drawing/2014/main" id="{D171199E-D775-B587-E710-E85C620565E2}"/>
                    </a:ext>
                  </a:extLst>
                </p:cNvPr>
                <p:cNvCxnSpPr/>
                <p:nvPr/>
              </p:nvCxnSpPr>
              <p:spPr>
                <a:xfrm flipH="1">
                  <a:off x="24244" y="14702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274">
                  <a:extLst>
                    <a:ext uri="{FF2B5EF4-FFF2-40B4-BE49-F238E27FC236}">
                      <a16:creationId xmlns:a16="http://schemas.microsoft.com/office/drawing/2014/main" id="{4B8104C0-724D-B45B-55FA-390A25547914}"/>
                    </a:ext>
                  </a:extLst>
                </p:cNvPr>
                <p:cNvCxnSpPr/>
                <p:nvPr/>
              </p:nvCxnSpPr>
              <p:spPr>
                <a:xfrm>
                  <a:off x="17677" y="13308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1" name="Picture 275" descr="car">
                  <a:extLst>
                    <a:ext uri="{FF2B5EF4-FFF2-40B4-BE49-F238E27FC236}">
                      <a16:creationId xmlns:a16="http://schemas.microsoft.com/office/drawing/2014/main" id="{EE902725-28FC-8E63-01F0-854104583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32" y="12644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362" name="Straight Connector 276">
                  <a:extLst>
                    <a:ext uri="{FF2B5EF4-FFF2-40B4-BE49-F238E27FC236}">
                      <a16:creationId xmlns:a16="http://schemas.microsoft.com/office/drawing/2014/main" id="{9129E7C8-EC67-E648-5C60-8782E0A52113}"/>
                    </a:ext>
                  </a:extLst>
                </p:cNvPr>
                <p:cNvCxnSpPr/>
                <p:nvPr/>
              </p:nvCxnSpPr>
              <p:spPr>
                <a:xfrm flipH="1">
                  <a:off x="25329" y="15924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277">
                  <a:extLst>
                    <a:ext uri="{FF2B5EF4-FFF2-40B4-BE49-F238E27FC236}">
                      <a16:creationId xmlns:a16="http://schemas.microsoft.com/office/drawing/2014/main" id="{3F4EB033-47A5-326F-2BFE-10C76BFAB219}"/>
                    </a:ext>
                  </a:extLst>
                </p:cNvPr>
                <p:cNvCxnSpPr/>
                <p:nvPr/>
              </p:nvCxnSpPr>
              <p:spPr>
                <a:xfrm>
                  <a:off x="15998" y="13583"/>
                  <a:ext cx="754" cy="1120"/>
                </a:xfrm>
                <a:prstGeom prst="line">
                  <a:avLst/>
                </a:prstGeom>
                <a:ln w="19050">
                  <a:solidFill>
                    <a:srgbClr val="FF330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278">
                  <a:extLst>
                    <a:ext uri="{FF2B5EF4-FFF2-40B4-BE49-F238E27FC236}">
                      <a16:creationId xmlns:a16="http://schemas.microsoft.com/office/drawing/2014/main" id="{AF255882-46E1-BF17-D0B6-0B7002AF9033}"/>
                    </a:ext>
                  </a:extLst>
                </p:cNvPr>
                <p:cNvCxnSpPr/>
                <p:nvPr/>
              </p:nvCxnSpPr>
              <p:spPr>
                <a:xfrm flipH="1">
                  <a:off x="20845" y="13321"/>
                  <a:ext cx="926" cy="1383"/>
                </a:xfrm>
                <a:prstGeom prst="line">
                  <a:avLst/>
                </a:prstGeom>
                <a:ln w="19050">
                  <a:solidFill>
                    <a:srgbClr val="FF330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9" name="Text Box 5">
                    <a:extLst>
                      <a:ext uri="{FF2B5EF4-FFF2-40B4-BE49-F238E27FC236}">
                        <a16:creationId xmlns:a16="http://schemas.microsoft.com/office/drawing/2014/main" id="{4F46F744-3976-935A-45B9-D30E2DC6C3A6}"/>
                      </a:ext>
                    </a:extLst>
                  </p:cNvPr>
                  <p:cNvSpPr txBox="1"/>
                  <p:nvPr/>
                </p:nvSpPr>
                <p:spPr>
                  <a:xfrm>
                    <a:off x="15454630" y="7763510"/>
                    <a:ext cx="2494915" cy="884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>
                        <a:latin typeface="Times New Roman" panose="02020603050405020304" charset="0"/>
                        <a:cs typeface="Times New Roman" panose="02020603050405020304" charset="0"/>
                      </a:rPr>
                      <a:t>spatiotemporal path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𝑇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4</m:t>
                                </m:r>
                              </m:sub>
                            </m:sSub>
                          </m:sup>
                        </m:sSubSup>
                      </m:oMath>
                    </a14:m>
                    <a:endParaRPr lang="en-US" sz="2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289" name="Text Box 5">
                    <a:extLst>
                      <a:ext uri="{FF2B5EF4-FFF2-40B4-BE49-F238E27FC236}">
                        <a16:creationId xmlns:a16="http://schemas.microsoft.com/office/drawing/2014/main" id="{4F46F744-3976-935A-45B9-D30E2DC6C3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54630" y="7763510"/>
                    <a:ext cx="2494915" cy="88455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912" t="-5517" b="-117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9" name="直接箭头连接符 378">
              <a:extLst>
                <a:ext uri="{FF2B5EF4-FFF2-40B4-BE49-F238E27FC236}">
                  <a16:creationId xmlns:a16="http://schemas.microsoft.com/office/drawing/2014/main" id="{445D7672-FC77-D087-3E92-51527C19B080}"/>
                </a:ext>
              </a:extLst>
            </p:cNvPr>
            <p:cNvCxnSpPr>
              <a:cxnSpLocks/>
            </p:cNvCxnSpPr>
            <p:nvPr/>
          </p:nvCxnSpPr>
          <p:spPr>
            <a:xfrm>
              <a:off x="1963326" y="787400"/>
              <a:ext cx="0" cy="1871980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1" name="文本框 380">
                  <a:extLst>
                    <a:ext uri="{FF2B5EF4-FFF2-40B4-BE49-F238E27FC236}">
                      <a16:creationId xmlns:a16="http://schemas.microsoft.com/office/drawing/2014/main" id="{5E7ADA8F-0F5F-D247-6425-C9FADD07D932}"/>
                    </a:ext>
                  </a:extLst>
                </p:cNvPr>
                <p:cNvSpPr txBox="1"/>
                <p:nvPr/>
              </p:nvSpPr>
              <p:spPr>
                <a:xfrm>
                  <a:off x="1028700" y="2603761"/>
                  <a:ext cx="9282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>
            <p:sp>
              <p:nvSpPr>
                <p:cNvPr id="381" name="文本框 380">
                  <a:extLst>
                    <a:ext uri="{FF2B5EF4-FFF2-40B4-BE49-F238E27FC236}">
                      <a16:creationId xmlns:a16="http://schemas.microsoft.com/office/drawing/2014/main" id="{5E7ADA8F-0F5F-D247-6425-C9FADD07D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2603761"/>
                  <a:ext cx="928276" cy="83099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2" name="文本框 381">
                  <a:extLst>
                    <a:ext uri="{FF2B5EF4-FFF2-40B4-BE49-F238E27FC236}">
                      <a16:creationId xmlns:a16="http://schemas.microsoft.com/office/drawing/2014/main" id="{484A22D3-3744-D326-1148-5E320C6EC443}"/>
                    </a:ext>
                  </a:extLst>
                </p:cNvPr>
                <p:cNvSpPr txBox="1"/>
                <p:nvPr/>
              </p:nvSpPr>
              <p:spPr>
                <a:xfrm>
                  <a:off x="1028231" y="7215708"/>
                  <a:ext cx="9282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>
            <p:sp>
              <p:nvSpPr>
                <p:cNvPr id="382" name="文本框 381">
                  <a:extLst>
                    <a:ext uri="{FF2B5EF4-FFF2-40B4-BE49-F238E27FC236}">
                      <a16:creationId xmlns:a16="http://schemas.microsoft.com/office/drawing/2014/main" id="{484A22D3-3744-D326-1148-5E320C6EC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231" y="7215708"/>
                  <a:ext cx="928276" cy="83099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3" name="文本框 382">
                  <a:extLst>
                    <a:ext uri="{FF2B5EF4-FFF2-40B4-BE49-F238E27FC236}">
                      <a16:creationId xmlns:a16="http://schemas.microsoft.com/office/drawing/2014/main" id="{083C93F5-AC73-C2E9-C10E-952CE5064241}"/>
                    </a:ext>
                  </a:extLst>
                </p:cNvPr>
                <p:cNvSpPr txBox="1"/>
                <p:nvPr/>
              </p:nvSpPr>
              <p:spPr>
                <a:xfrm>
                  <a:off x="1041353" y="11745514"/>
                  <a:ext cx="9282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>
            <p:sp>
              <p:nvSpPr>
                <p:cNvPr id="383" name="文本框 382">
                  <a:extLst>
                    <a:ext uri="{FF2B5EF4-FFF2-40B4-BE49-F238E27FC236}">
                      <a16:creationId xmlns:a16="http://schemas.microsoft.com/office/drawing/2014/main" id="{083C93F5-AC73-C2E9-C10E-952CE5064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353" y="11745514"/>
                  <a:ext cx="928276" cy="83099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4" name="文本框 383">
                  <a:extLst>
                    <a:ext uri="{FF2B5EF4-FFF2-40B4-BE49-F238E27FC236}">
                      <a16:creationId xmlns:a16="http://schemas.microsoft.com/office/drawing/2014/main" id="{10D22232-5DB8-68C4-E78E-DBEC7BA30FEE}"/>
                    </a:ext>
                  </a:extLst>
                </p:cNvPr>
                <p:cNvSpPr txBox="1"/>
                <p:nvPr/>
              </p:nvSpPr>
              <p:spPr>
                <a:xfrm>
                  <a:off x="1041353" y="16288878"/>
                  <a:ext cx="9282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>
            <p:sp>
              <p:nvSpPr>
                <p:cNvPr id="384" name="文本框 383">
                  <a:extLst>
                    <a:ext uri="{FF2B5EF4-FFF2-40B4-BE49-F238E27FC236}">
                      <a16:creationId xmlns:a16="http://schemas.microsoft.com/office/drawing/2014/main" id="{10D22232-5DB8-68C4-E78E-DBEC7BA30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353" y="16288878"/>
                  <a:ext cx="928276" cy="83099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5" name="文本框 384">
              <a:extLst>
                <a:ext uri="{FF2B5EF4-FFF2-40B4-BE49-F238E27FC236}">
                  <a16:creationId xmlns:a16="http://schemas.microsoft.com/office/drawing/2014/main" id="{80ADC0CE-5F0F-2481-AD0B-C32F2C8BDFF6}"/>
                </a:ext>
              </a:extLst>
            </p:cNvPr>
            <p:cNvSpPr txBox="1"/>
            <p:nvPr/>
          </p:nvSpPr>
          <p:spPr>
            <a:xfrm>
              <a:off x="2336800" y="18745200"/>
              <a:ext cx="29777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Vehicles</a:t>
              </a:r>
              <a:endPara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6" name="组合 385">
              <a:extLst>
                <a:ext uri="{FF2B5EF4-FFF2-40B4-BE49-F238E27FC236}">
                  <a16:creationId xmlns:a16="http://schemas.microsoft.com/office/drawing/2014/main" id="{CED71C17-902D-C37B-49BD-5589A256993A}"/>
                </a:ext>
              </a:extLst>
            </p:cNvPr>
            <p:cNvGrpSpPr/>
            <p:nvPr/>
          </p:nvGrpSpPr>
          <p:grpSpPr>
            <a:xfrm>
              <a:off x="20185120" y="7730501"/>
              <a:ext cx="6675120" cy="4689475"/>
              <a:chOff x="5580380" y="7788275"/>
              <a:chExt cx="6675120" cy="4689475"/>
            </a:xfrm>
          </p:grpSpPr>
          <p:grpSp>
            <p:nvGrpSpPr>
              <p:cNvPr id="387" name="Group 730">
                <a:extLst>
                  <a:ext uri="{FF2B5EF4-FFF2-40B4-BE49-F238E27FC236}">
                    <a16:creationId xmlns:a16="http://schemas.microsoft.com/office/drawing/2014/main" id="{379DC162-52CD-BBFF-44FC-42B97528FAE1}"/>
                  </a:ext>
                </a:extLst>
              </p:cNvPr>
              <p:cNvGrpSpPr/>
              <p:nvPr/>
            </p:nvGrpSpPr>
            <p:grpSpPr>
              <a:xfrm>
                <a:off x="5580380" y="8147050"/>
                <a:ext cx="3235960" cy="2914015"/>
                <a:chOff x="6049" y="12704"/>
                <a:chExt cx="5096" cy="4589"/>
              </a:xfrm>
            </p:grpSpPr>
            <p:sp>
              <p:nvSpPr>
                <p:cNvPr id="472" name="Parallelogram 731">
                  <a:extLst>
                    <a:ext uri="{FF2B5EF4-FFF2-40B4-BE49-F238E27FC236}">
                      <a16:creationId xmlns:a16="http://schemas.microsoft.com/office/drawing/2014/main" id="{4C09AB7B-DB2B-DC57-F14B-9D248C0A99E1}"/>
                    </a:ext>
                  </a:extLst>
                </p:cNvPr>
                <p:cNvSpPr/>
                <p:nvPr/>
              </p:nvSpPr>
              <p:spPr>
                <a:xfrm rot="20760000">
                  <a:off x="6049" y="12704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3" name="Straight Connector 732">
                  <a:extLst>
                    <a:ext uri="{FF2B5EF4-FFF2-40B4-BE49-F238E27FC236}">
                      <a16:creationId xmlns:a16="http://schemas.microsoft.com/office/drawing/2014/main" id="{7A282E8C-E511-A546-A1D0-78EBCEE367FC}"/>
                    </a:ext>
                  </a:extLst>
                </p:cNvPr>
                <p:cNvCxnSpPr/>
                <p:nvPr/>
              </p:nvCxnSpPr>
              <p:spPr>
                <a:xfrm>
                  <a:off x="7180" y="13545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733">
                  <a:extLst>
                    <a:ext uri="{FF2B5EF4-FFF2-40B4-BE49-F238E27FC236}">
                      <a16:creationId xmlns:a16="http://schemas.microsoft.com/office/drawing/2014/main" id="{47CD2F85-A2FB-D950-9F62-0D54FEE93ADF}"/>
                    </a:ext>
                  </a:extLst>
                </p:cNvPr>
                <p:cNvCxnSpPr/>
                <p:nvPr/>
              </p:nvCxnSpPr>
              <p:spPr>
                <a:xfrm flipH="1">
                  <a:off x="7934" y="13282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734">
                  <a:extLst>
                    <a:ext uri="{FF2B5EF4-FFF2-40B4-BE49-F238E27FC236}">
                      <a16:creationId xmlns:a16="http://schemas.microsoft.com/office/drawing/2014/main" id="{E0B2819B-68CE-9728-BF1F-102C88FCF261}"/>
                    </a:ext>
                  </a:extLst>
                </p:cNvPr>
                <p:cNvCxnSpPr/>
                <p:nvPr/>
              </p:nvCxnSpPr>
              <p:spPr>
                <a:xfrm>
                  <a:off x="8859" y="13270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735">
                  <a:extLst>
                    <a:ext uri="{FF2B5EF4-FFF2-40B4-BE49-F238E27FC236}">
                      <a16:creationId xmlns:a16="http://schemas.microsoft.com/office/drawing/2014/main" id="{68C5CD3F-379E-7432-A688-81A4B0E0DBF1}"/>
                    </a:ext>
                  </a:extLst>
                </p:cNvPr>
                <p:cNvCxnSpPr/>
                <p:nvPr/>
              </p:nvCxnSpPr>
              <p:spPr>
                <a:xfrm>
                  <a:off x="7934" y="14654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736">
                  <a:extLst>
                    <a:ext uri="{FF2B5EF4-FFF2-40B4-BE49-F238E27FC236}">
                      <a16:creationId xmlns:a16="http://schemas.microsoft.com/office/drawing/2014/main" id="{8A996956-A5BC-6545-73C2-5CD428A56B24}"/>
                    </a:ext>
                  </a:extLst>
                </p:cNvPr>
                <p:cNvCxnSpPr/>
                <p:nvPr/>
              </p:nvCxnSpPr>
              <p:spPr>
                <a:xfrm flipH="1">
                  <a:off x="8859" y="12814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737">
                  <a:extLst>
                    <a:ext uri="{FF2B5EF4-FFF2-40B4-BE49-F238E27FC236}">
                      <a16:creationId xmlns:a16="http://schemas.microsoft.com/office/drawing/2014/main" id="{A5C99A2D-C376-1C2C-8B0F-5E5A0F58D30E}"/>
                    </a:ext>
                  </a:extLst>
                </p:cNvPr>
                <p:cNvCxnSpPr/>
                <p:nvPr/>
              </p:nvCxnSpPr>
              <p:spPr>
                <a:xfrm flipH="1">
                  <a:off x="9014" y="13945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738">
                  <a:extLst>
                    <a:ext uri="{FF2B5EF4-FFF2-40B4-BE49-F238E27FC236}">
                      <a16:creationId xmlns:a16="http://schemas.microsoft.com/office/drawing/2014/main" id="{4F276FF1-56A9-5491-F10F-ED7273EABB97}"/>
                    </a:ext>
                  </a:extLst>
                </p:cNvPr>
                <p:cNvCxnSpPr/>
                <p:nvPr/>
              </p:nvCxnSpPr>
              <p:spPr>
                <a:xfrm flipH="1">
                  <a:off x="7191" y="14665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739">
                  <a:extLst>
                    <a:ext uri="{FF2B5EF4-FFF2-40B4-BE49-F238E27FC236}">
                      <a16:creationId xmlns:a16="http://schemas.microsoft.com/office/drawing/2014/main" id="{0702B18C-8085-5335-1B98-4346EA2AD168}"/>
                    </a:ext>
                  </a:extLst>
                </p:cNvPr>
                <p:cNvCxnSpPr/>
                <p:nvPr/>
              </p:nvCxnSpPr>
              <p:spPr>
                <a:xfrm flipH="1">
                  <a:off x="8276" y="15201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740">
                  <a:extLst>
                    <a:ext uri="{FF2B5EF4-FFF2-40B4-BE49-F238E27FC236}">
                      <a16:creationId xmlns:a16="http://schemas.microsoft.com/office/drawing/2014/main" id="{7532FD51-6996-9598-8C02-BC11C3C19105}"/>
                    </a:ext>
                  </a:extLst>
                </p:cNvPr>
                <p:cNvCxnSpPr/>
                <p:nvPr/>
              </p:nvCxnSpPr>
              <p:spPr>
                <a:xfrm flipH="1">
                  <a:off x="8276" y="15887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741">
                  <a:extLst>
                    <a:ext uri="{FF2B5EF4-FFF2-40B4-BE49-F238E27FC236}">
                      <a16:creationId xmlns:a16="http://schemas.microsoft.com/office/drawing/2014/main" id="{6D3CF1C3-12AA-9F93-C681-7D30A4362629}"/>
                    </a:ext>
                  </a:extLst>
                </p:cNvPr>
                <p:cNvCxnSpPr/>
                <p:nvPr/>
              </p:nvCxnSpPr>
              <p:spPr>
                <a:xfrm flipH="1">
                  <a:off x="7431" y="16573"/>
                  <a:ext cx="846" cy="72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742">
                  <a:extLst>
                    <a:ext uri="{FF2B5EF4-FFF2-40B4-BE49-F238E27FC236}">
                      <a16:creationId xmlns:a16="http://schemas.microsoft.com/office/drawing/2014/main" id="{7007E95C-4FF7-D60F-C70B-D6D4DDDEBD6F}"/>
                    </a:ext>
                  </a:extLst>
                </p:cNvPr>
                <p:cNvCxnSpPr/>
                <p:nvPr/>
              </p:nvCxnSpPr>
              <p:spPr>
                <a:xfrm flipH="1" flipV="1">
                  <a:off x="7191" y="16036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84" name="Picture 743" descr="car">
                  <a:extLst>
                    <a:ext uri="{FF2B5EF4-FFF2-40B4-BE49-F238E27FC236}">
                      <a16:creationId xmlns:a16="http://schemas.microsoft.com/office/drawing/2014/main" id="{5B1379DF-495D-BD8D-3FF4-BF78E20D07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4" y="16551"/>
                  <a:ext cx="417" cy="417"/>
                </a:xfrm>
                <a:prstGeom prst="rect">
                  <a:avLst/>
                </a:prstGeom>
              </p:spPr>
            </p:pic>
          </p:grpSp>
          <p:grpSp>
            <p:nvGrpSpPr>
              <p:cNvPr id="388" name="Group 744">
                <a:extLst>
                  <a:ext uri="{FF2B5EF4-FFF2-40B4-BE49-F238E27FC236}">
                    <a16:creationId xmlns:a16="http://schemas.microsoft.com/office/drawing/2014/main" id="{D4F31F14-0063-2DD6-8D04-8259AFC576E2}"/>
                  </a:ext>
                </a:extLst>
              </p:cNvPr>
              <p:cNvGrpSpPr/>
              <p:nvPr/>
            </p:nvGrpSpPr>
            <p:grpSpPr>
              <a:xfrm>
                <a:off x="6428740" y="8136890"/>
                <a:ext cx="3235960" cy="2924175"/>
                <a:chOff x="7652" y="12451"/>
                <a:chExt cx="5096" cy="4605"/>
              </a:xfrm>
            </p:grpSpPr>
            <p:sp>
              <p:nvSpPr>
                <p:cNvPr id="458" name="Parallelogram 745">
                  <a:extLst>
                    <a:ext uri="{FF2B5EF4-FFF2-40B4-BE49-F238E27FC236}">
                      <a16:creationId xmlns:a16="http://schemas.microsoft.com/office/drawing/2014/main" id="{4670F204-70FB-5F5E-AFBC-3844C0C81560}"/>
                    </a:ext>
                  </a:extLst>
                </p:cNvPr>
                <p:cNvSpPr/>
                <p:nvPr/>
              </p:nvSpPr>
              <p:spPr>
                <a:xfrm rot="20760000">
                  <a:off x="7652" y="12467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9" name="Straight Connector 746">
                  <a:extLst>
                    <a:ext uri="{FF2B5EF4-FFF2-40B4-BE49-F238E27FC236}">
                      <a16:creationId xmlns:a16="http://schemas.microsoft.com/office/drawing/2014/main" id="{E8191815-3AB0-567F-AFAE-144161F3F58C}"/>
                    </a:ext>
                  </a:extLst>
                </p:cNvPr>
                <p:cNvCxnSpPr/>
                <p:nvPr/>
              </p:nvCxnSpPr>
              <p:spPr>
                <a:xfrm>
                  <a:off x="8783" y="13308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747">
                  <a:extLst>
                    <a:ext uri="{FF2B5EF4-FFF2-40B4-BE49-F238E27FC236}">
                      <a16:creationId xmlns:a16="http://schemas.microsoft.com/office/drawing/2014/main" id="{7886268E-A08B-1A19-69E3-A7B36BAF3AE4}"/>
                    </a:ext>
                  </a:extLst>
                </p:cNvPr>
                <p:cNvCxnSpPr/>
                <p:nvPr/>
              </p:nvCxnSpPr>
              <p:spPr>
                <a:xfrm flipH="1">
                  <a:off x="9536" y="13045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748">
                  <a:extLst>
                    <a:ext uri="{FF2B5EF4-FFF2-40B4-BE49-F238E27FC236}">
                      <a16:creationId xmlns:a16="http://schemas.microsoft.com/office/drawing/2014/main" id="{E93439F6-63FA-42B4-E557-B19BE2FFE411}"/>
                    </a:ext>
                  </a:extLst>
                </p:cNvPr>
                <p:cNvCxnSpPr/>
                <p:nvPr/>
              </p:nvCxnSpPr>
              <p:spPr>
                <a:xfrm>
                  <a:off x="10462" y="13033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749">
                  <a:extLst>
                    <a:ext uri="{FF2B5EF4-FFF2-40B4-BE49-F238E27FC236}">
                      <a16:creationId xmlns:a16="http://schemas.microsoft.com/office/drawing/2014/main" id="{FD7F5845-7A54-E756-A828-26E47019C8E4}"/>
                    </a:ext>
                  </a:extLst>
                </p:cNvPr>
                <p:cNvCxnSpPr/>
                <p:nvPr/>
              </p:nvCxnSpPr>
              <p:spPr>
                <a:xfrm>
                  <a:off x="9536" y="14417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750">
                  <a:extLst>
                    <a:ext uri="{FF2B5EF4-FFF2-40B4-BE49-F238E27FC236}">
                      <a16:creationId xmlns:a16="http://schemas.microsoft.com/office/drawing/2014/main" id="{53013F5F-59F6-C46A-6466-DBB208582BE7}"/>
                    </a:ext>
                  </a:extLst>
                </p:cNvPr>
                <p:cNvCxnSpPr/>
                <p:nvPr/>
              </p:nvCxnSpPr>
              <p:spPr>
                <a:xfrm flipH="1">
                  <a:off x="10462" y="12566"/>
                  <a:ext cx="1257" cy="468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751">
                  <a:extLst>
                    <a:ext uri="{FF2B5EF4-FFF2-40B4-BE49-F238E27FC236}">
                      <a16:creationId xmlns:a16="http://schemas.microsoft.com/office/drawing/2014/main" id="{3D37207D-C318-11F8-5303-578AA72A78B4}"/>
                    </a:ext>
                  </a:extLst>
                </p:cNvPr>
                <p:cNvCxnSpPr/>
                <p:nvPr/>
              </p:nvCxnSpPr>
              <p:spPr>
                <a:xfrm flipH="1">
                  <a:off x="10617" y="13708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752">
                  <a:extLst>
                    <a:ext uri="{FF2B5EF4-FFF2-40B4-BE49-F238E27FC236}">
                      <a16:creationId xmlns:a16="http://schemas.microsoft.com/office/drawing/2014/main" id="{7673EF8E-24F4-4ADF-34F6-9870C83F39F4}"/>
                    </a:ext>
                  </a:extLst>
                </p:cNvPr>
                <p:cNvCxnSpPr/>
                <p:nvPr/>
              </p:nvCxnSpPr>
              <p:spPr>
                <a:xfrm flipH="1">
                  <a:off x="8794" y="14428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753">
                  <a:extLst>
                    <a:ext uri="{FF2B5EF4-FFF2-40B4-BE49-F238E27FC236}">
                      <a16:creationId xmlns:a16="http://schemas.microsoft.com/office/drawing/2014/main" id="{3C3E875F-E906-5861-D676-CE9849E2F054}"/>
                    </a:ext>
                  </a:extLst>
                </p:cNvPr>
                <p:cNvCxnSpPr/>
                <p:nvPr/>
              </p:nvCxnSpPr>
              <p:spPr>
                <a:xfrm flipH="1">
                  <a:off x="9868" y="15650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754">
                  <a:extLst>
                    <a:ext uri="{FF2B5EF4-FFF2-40B4-BE49-F238E27FC236}">
                      <a16:creationId xmlns:a16="http://schemas.microsoft.com/office/drawing/2014/main" id="{1FDCD64F-3281-5363-E18E-1529DF55C35D}"/>
                    </a:ext>
                  </a:extLst>
                </p:cNvPr>
                <p:cNvCxnSpPr/>
                <p:nvPr/>
              </p:nvCxnSpPr>
              <p:spPr>
                <a:xfrm flipH="1">
                  <a:off x="9033" y="16336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755">
                  <a:extLst>
                    <a:ext uri="{FF2B5EF4-FFF2-40B4-BE49-F238E27FC236}">
                      <a16:creationId xmlns:a16="http://schemas.microsoft.com/office/drawing/2014/main" id="{40C706C4-3BFE-D0E1-DC63-4BBC3A277FA4}"/>
                    </a:ext>
                  </a:extLst>
                </p:cNvPr>
                <p:cNvCxnSpPr/>
                <p:nvPr/>
              </p:nvCxnSpPr>
              <p:spPr>
                <a:xfrm flipH="1" flipV="1">
                  <a:off x="8794" y="15799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69" name="Picture 756" descr="car">
                  <a:extLst>
                    <a:ext uri="{FF2B5EF4-FFF2-40B4-BE49-F238E27FC236}">
                      <a16:creationId xmlns:a16="http://schemas.microsoft.com/office/drawing/2014/main" id="{45855CF3-A9D0-AD5D-F302-ADC23EE95A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91" y="15382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470" name="Straight Connector 757">
                  <a:extLst>
                    <a:ext uri="{FF2B5EF4-FFF2-40B4-BE49-F238E27FC236}">
                      <a16:creationId xmlns:a16="http://schemas.microsoft.com/office/drawing/2014/main" id="{4D2CFD2D-90FE-D2FB-F0BB-EA766B249BE3}"/>
                    </a:ext>
                  </a:extLst>
                </p:cNvPr>
                <p:cNvCxnSpPr/>
                <p:nvPr/>
              </p:nvCxnSpPr>
              <p:spPr>
                <a:xfrm flipH="1">
                  <a:off x="9879" y="14964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71" name="Picture 758" descr="car">
                  <a:extLst>
                    <a:ext uri="{FF2B5EF4-FFF2-40B4-BE49-F238E27FC236}">
                      <a16:creationId xmlns:a16="http://schemas.microsoft.com/office/drawing/2014/main" id="{69AC1458-B4F1-22C7-8E49-B8D0AE93AA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23" y="12451"/>
                  <a:ext cx="417" cy="417"/>
                </a:xfrm>
                <a:prstGeom prst="rect">
                  <a:avLst/>
                </a:prstGeom>
              </p:spPr>
            </p:pic>
          </p:grpSp>
          <p:grpSp>
            <p:nvGrpSpPr>
              <p:cNvPr id="389" name="Group 759">
                <a:extLst>
                  <a:ext uri="{FF2B5EF4-FFF2-40B4-BE49-F238E27FC236}">
                    <a16:creationId xmlns:a16="http://schemas.microsoft.com/office/drawing/2014/main" id="{846F303D-171A-D332-8535-047F75837BA3}"/>
                  </a:ext>
                </a:extLst>
              </p:cNvPr>
              <p:cNvGrpSpPr/>
              <p:nvPr/>
            </p:nvGrpSpPr>
            <p:grpSpPr>
              <a:xfrm>
                <a:off x="7285990" y="8147050"/>
                <a:ext cx="3235960" cy="2913380"/>
                <a:chOff x="8806" y="13067"/>
                <a:chExt cx="5096" cy="4588"/>
              </a:xfrm>
            </p:grpSpPr>
            <p:cxnSp>
              <p:nvCxnSpPr>
                <p:cNvPr id="428" name="Straight Connector 760">
                  <a:extLst>
                    <a:ext uri="{FF2B5EF4-FFF2-40B4-BE49-F238E27FC236}">
                      <a16:creationId xmlns:a16="http://schemas.microsoft.com/office/drawing/2014/main" id="{14F9F865-9A66-5D03-6847-EC16C6E9E0EF}"/>
                    </a:ext>
                  </a:extLst>
                </p:cNvPr>
                <p:cNvCxnSpPr/>
                <p:nvPr/>
              </p:nvCxnSpPr>
              <p:spPr>
                <a:xfrm>
                  <a:off x="9935" y="13910"/>
                  <a:ext cx="754" cy="1120"/>
                </a:xfrm>
                <a:prstGeom prst="line">
                  <a:avLst/>
                </a:prstGeom>
                <a:ln w="19050">
                  <a:solidFill>
                    <a:srgbClr val="FF330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761">
                  <a:extLst>
                    <a:ext uri="{FF2B5EF4-FFF2-40B4-BE49-F238E27FC236}">
                      <a16:creationId xmlns:a16="http://schemas.microsoft.com/office/drawing/2014/main" id="{0BBBD643-F777-E954-B392-D9F22AAFEC02}"/>
                    </a:ext>
                  </a:extLst>
                </p:cNvPr>
                <p:cNvCxnSpPr/>
                <p:nvPr/>
              </p:nvCxnSpPr>
              <p:spPr>
                <a:xfrm flipH="1">
                  <a:off x="10689" y="13647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762">
                  <a:extLst>
                    <a:ext uri="{FF2B5EF4-FFF2-40B4-BE49-F238E27FC236}">
                      <a16:creationId xmlns:a16="http://schemas.microsoft.com/office/drawing/2014/main" id="{E0B49D3F-0D79-83E7-82A3-37C5BF719C9F}"/>
                    </a:ext>
                  </a:extLst>
                </p:cNvPr>
                <p:cNvCxnSpPr/>
                <p:nvPr/>
              </p:nvCxnSpPr>
              <p:spPr>
                <a:xfrm flipH="1">
                  <a:off x="11615" y="13168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763">
                  <a:extLst>
                    <a:ext uri="{FF2B5EF4-FFF2-40B4-BE49-F238E27FC236}">
                      <a16:creationId xmlns:a16="http://schemas.microsoft.com/office/drawing/2014/main" id="{29807324-F5CB-A709-9F5D-892F961C77AA}"/>
                    </a:ext>
                  </a:extLst>
                </p:cNvPr>
                <p:cNvCxnSpPr/>
                <p:nvPr/>
              </p:nvCxnSpPr>
              <p:spPr>
                <a:xfrm flipH="1">
                  <a:off x="11770" y="14310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764">
                  <a:extLst>
                    <a:ext uri="{FF2B5EF4-FFF2-40B4-BE49-F238E27FC236}">
                      <a16:creationId xmlns:a16="http://schemas.microsoft.com/office/drawing/2014/main" id="{EFCA21EA-B9B4-F270-2F2F-DC09FC5FDB20}"/>
                    </a:ext>
                  </a:extLst>
                </p:cNvPr>
                <p:cNvCxnSpPr/>
                <p:nvPr/>
              </p:nvCxnSpPr>
              <p:spPr>
                <a:xfrm flipH="1">
                  <a:off x="9946" y="15030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765">
                  <a:extLst>
                    <a:ext uri="{FF2B5EF4-FFF2-40B4-BE49-F238E27FC236}">
                      <a16:creationId xmlns:a16="http://schemas.microsoft.com/office/drawing/2014/main" id="{29C3C499-3C29-550C-5050-981BB890C22F}"/>
                    </a:ext>
                  </a:extLst>
                </p:cNvPr>
                <p:cNvCxnSpPr/>
                <p:nvPr/>
              </p:nvCxnSpPr>
              <p:spPr>
                <a:xfrm flipH="1" flipV="1">
                  <a:off x="9946" y="16401"/>
                  <a:ext cx="1081" cy="53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34" name="Picture 766" descr="car">
                  <a:extLst>
                    <a:ext uri="{FF2B5EF4-FFF2-40B4-BE49-F238E27FC236}">
                      <a16:creationId xmlns:a16="http://schemas.microsoft.com/office/drawing/2014/main" id="{5EF2CC9E-BC7C-D643-E247-01E5D3115A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44" y="14915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435" name="Straight Connector 767">
                  <a:extLst>
                    <a:ext uri="{FF2B5EF4-FFF2-40B4-BE49-F238E27FC236}">
                      <a16:creationId xmlns:a16="http://schemas.microsoft.com/office/drawing/2014/main" id="{B665E3BF-BF45-8E43-60A9-A7CF1D103846}"/>
                    </a:ext>
                  </a:extLst>
                </p:cNvPr>
                <p:cNvCxnSpPr/>
                <p:nvPr/>
              </p:nvCxnSpPr>
              <p:spPr>
                <a:xfrm flipH="1">
                  <a:off x="11032" y="15566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36" name="Picture 768" descr="car">
                  <a:extLst>
                    <a:ext uri="{FF2B5EF4-FFF2-40B4-BE49-F238E27FC236}">
                      <a16:creationId xmlns:a16="http://schemas.microsoft.com/office/drawing/2014/main" id="{21FB9DF1-4C6E-428E-55A5-F11338ADAA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70" y="14330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437" name="Straight Connector 769">
                  <a:extLst>
                    <a:ext uri="{FF2B5EF4-FFF2-40B4-BE49-F238E27FC236}">
                      <a16:creationId xmlns:a16="http://schemas.microsoft.com/office/drawing/2014/main" id="{F19BAD8C-AA3B-6932-CF3D-31A98633EA59}"/>
                    </a:ext>
                  </a:extLst>
                </p:cNvPr>
                <p:cNvCxnSpPr/>
                <p:nvPr/>
              </p:nvCxnSpPr>
              <p:spPr>
                <a:xfrm>
                  <a:off x="11615" y="13635"/>
                  <a:ext cx="155" cy="1926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770">
                  <a:extLst>
                    <a:ext uri="{FF2B5EF4-FFF2-40B4-BE49-F238E27FC236}">
                      <a16:creationId xmlns:a16="http://schemas.microsoft.com/office/drawing/2014/main" id="{B09DBF39-CF03-C561-0C24-2F2329C91AB8}"/>
                    </a:ext>
                  </a:extLst>
                </p:cNvPr>
                <p:cNvCxnSpPr/>
                <p:nvPr/>
              </p:nvCxnSpPr>
              <p:spPr>
                <a:xfrm>
                  <a:off x="10689" y="15019"/>
                  <a:ext cx="1086" cy="54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39" name="Picture 771" descr="car">
                  <a:extLst>
                    <a:ext uri="{FF2B5EF4-FFF2-40B4-BE49-F238E27FC236}">
                      <a16:creationId xmlns:a16="http://schemas.microsoft.com/office/drawing/2014/main" id="{9CC5F5AA-4465-1E3C-7715-E3FA9F461D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99" y="16112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440" name="Straight Connector 772">
                  <a:extLst>
                    <a:ext uri="{FF2B5EF4-FFF2-40B4-BE49-F238E27FC236}">
                      <a16:creationId xmlns:a16="http://schemas.microsoft.com/office/drawing/2014/main" id="{28B31A4D-F60B-DF18-12BE-9CE58C15C436}"/>
                    </a:ext>
                  </a:extLst>
                </p:cNvPr>
                <p:cNvCxnSpPr/>
                <p:nvPr/>
              </p:nvCxnSpPr>
              <p:spPr>
                <a:xfrm flipH="1">
                  <a:off x="11021" y="16252"/>
                  <a:ext cx="1577" cy="686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41" name="Picture 773" descr="car">
                  <a:extLst>
                    <a:ext uri="{FF2B5EF4-FFF2-40B4-BE49-F238E27FC236}">
                      <a16:creationId xmlns:a16="http://schemas.microsoft.com/office/drawing/2014/main" id="{54F8E0D3-8044-A629-021E-ED75BFCB7F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31" y="14262"/>
                  <a:ext cx="417" cy="417"/>
                </a:xfrm>
                <a:prstGeom prst="rect">
                  <a:avLst/>
                </a:prstGeom>
              </p:spPr>
            </p:pic>
            <p:sp>
              <p:nvSpPr>
                <p:cNvPr id="442" name="Parallelogram 774">
                  <a:extLst>
                    <a:ext uri="{FF2B5EF4-FFF2-40B4-BE49-F238E27FC236}">
                      <a16:creationId xmlns:a16="http://schemas.microsoft.com/office/drawing/2014/main" id="{A88ADE6D-D481-72F0-6EAC-C3E3DD10959D}"/>
                    </a:ext>
                  </a:extLst>
                </p:cNvPr>
                <p:cNvSpPr/>
                <p:nvPr/>
              </p:nvSpPr>
              <p:spPr>
                <a:xfrm rot="20760000">
                  <a:off x="8806" y="13067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3" name="Straight Connector 775">
                  <a:extLst>
                    <a:ext uri="{FF2B5EF4-FFF2-40B4-BE49-F238E27FC236}">
                      <a16:creationId xmlns:a16="http://schemas.microsoft.com/office/drawing/2014/main" id="{AF7F39DD-9D88-CBD2-FA93-96ECBA4E82B0}"/>
                    </a:ext>
                  </a:extLst>
                </p:cNvPr>
                <p:cNvCxnSpPr/>
                <p:nvPr/>
              </p:nvCxnSpPr>
              <p:spPr>
                <a:xfrm>
                  <a:off x="9936" y="13908"/>
                  <a:ext cx="754" cy="1120"/>
                </a:xfrm>
                <a:prstGeom prst="line">
                  <a:avLst/>
                </a:prstGeom>
                <a:ln w="19050">
                  <a:solidFill>
                    <a:srgbClr val="FF330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776">
                  <a:extLst>
                    <a:ext uri="{FF2B5EF4-FFF2-40B4-BE49-F238E27FC236}">
                      <a16:creationId xmlns:a16="http://schemas.microsoft.com/office/drawing/2014/main" id="{BC3D62F5-18BC-6A13-E31E-BF76A0B0F01B}"/>
                    </a:ext>
                  </a:extLst>
                </p:cNvPr>
                <p:cNvCxnSpPr/>
                <p:nvPr/>
              </p:nvCxnSpPr>
              <p:spPr>
                <a:xfrm flipH="1">
                  <a:off x="10690" y="13645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777">
                  <a:extLst>
                    <a:ext uri="{FF2B5EF4-FFF2-40B4-BE49-F238E27FC236}">
                      <a16:creationId xmlns:a16="http://schemas.microsoft.com/office/drawing/2014/main" id="{8966EFDA-4BFE-8401-1B19-44661C69AFE9}"/>
                    </a:ext>
                  </a:extLst>
                </p:cNvPr>
                <p:cNvCxnSpPr/>
                <p:nvPr/>
              </p:nvCxnSpPr>
              <p:spPr>
                <a:xfrm flipH="1">
                  <a:off x="11616" y="13166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778">
                  <a:extLst>
                    <a:ext uri="{FF2B5EF4-FFF2-40B4-BE49-F238E27FC236}">
                      <a16:creationId xmlns:a16="http://schemas.microsoft.com/office/drawing/2014/main" id="{75289262-2167-67E0-486A-168BFFB82DC7}"/>
                    </a:ext>
                  </a:extLst>
                </p:cNvPr>
                <p:cNvCxnSpPr/>
                <p:nvPr/>
              </p:nvCxnSpPr>
              <p:spPr>
                <a:xfrm flipH="1">
                  <a:off x="11771" y="14308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779">
                  <a:extLst>
                    <a:ext uri="{FF2B5EF4-FFF2-40B4-BE49-F238E27FC236}">
                      <a16:creationId xmlns:a16="http://schemas.microsoft.com/office/drawing/2014/main" id="{CDBF663A-DB00-255D-D444-73CB7F9BD5AC}"/>
                    </a:ext>
                  </a:extLst>
                </p:cNvPr>
                <p:cNvCxnSpPr/>
                <p:nvPr/>
              </p:nvCxnSpPr>
              <p:spPr>
                <a:xfrm flipH="1">
                  <a:off x="9947" y="15028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780">
                  <a:extLst>
                    <a:ext uri="{FF2B5EF4-FFF2-40B4-BE49-F238E27FC236}">
                      <a16:creationId xmlns:a16="http://schemas.microsoft.com/office/drawing/2014/main" id="{C3211393-D6D4-CBFC-2AF0-AD97D3A5A87E}"/>
                    </a:ext>
                  </a:extLst>
                </p:cNvPr>
                <p:cNvCxnSpPr/>
                <p:nvPr/>
              </p:nvCxnSpPr>
              <p:spPr>
                <a:xfrm flipH="1" flipV="1">
                  <a:off x="9947" y="16399"/>
                  <a:ext cx="1081" cy="53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49" name="Picture 781" descr="car">
                  <a:extLst>
                    <a:ext uri="{FF2B5EF4-FFF2-40B4-BE49-F238E27FC236}">
                      <a16:creationId xmlns:a16="http://schemas.microsoft.com/office/drawing/2014/main" id="{CE25503F-46C8-2218-04DD-0833E69F4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45" y="14913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450" name="Straight Connector 782">
                  <a:extLst>
                    <a:ext uri="{FF2B5EF4-FFF2-40B4-BE49-F238E27FC236}">
                      <a16:creationId xmlns:a16="http://schemas.microsoft.com/office/drawing/2014/main" id="{62489433-EFF9-557D-119A-BABCDF1CD7B5}"/>
                    </a:ext>
                  </a:extLst>
                </p:cNvPr>
                <p:cNvCxnSpPr/>
                <p:nvPr/>
              </p:nvCxnSpPr>
              <p:spPr>
                <a:xfrm flipH="1">
                  <a:off x="11033" y="15564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51" name="Picture 783" descr="car">
                  <a:extLst>
                    <a:ext uri="{FF2B5EF4-FFF2-40B4-BE49-F238E27FC236}">
                      <a16:creationId xmlns:a16="http://schemas.microsoft.com/office/drawing/2014/main" id="{EDBC702C-B9CB-1360-D161-B0ADECA689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71" y="14328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452" name="Straight Connector 784">
                  <a:extLst>
                    <a:ext uri="{FF2B5EF4-FFF2-40B4-BE49-F238E27FC236}">
                      <a16:creationId xmlns:a16="http://schemas.microsoft.com/office/drawing/2014/main" id="{765648A6-D21F-D910-5877-6F2C518C70CB}"/>
                    </a:ext>
                  </a:extLst>
                </p:cNvPr>
                <p:cNvCxnSpPr/>
                <p:nvPr/>
              </p:nvCxnSpPr>
              <p:spPr>
                <a:xfrm>
                  <a:off x="11616" y="13633"/>
                  <a:ext cx="155" cy="1926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785">
                  <a:extLst>
                    <a:ext uri="{FF2B5EF4-FFF2-40B4-BE49-F238E27FC236}">
                      <a16:creationId xmlns:a16="http://schemas.microsoft.com/office/drawing/2014/main" id="{6916755E-1103-B1A7-18C8-EFE4475FE68A}"/>
                    </a:ext>
                  </a:extLst>
                </p:cNvPr>
                <p:cNvCxnSpPr/>
                <p:nvPr/>
              </p:nvCxnSpPr>
              <p:spPr>
                <a:xfrm>
                  <a:off x="10690" y="15017"/>
                  <a:ext cx="1086" cy="54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54" name="Picture 786" descr="car">
                  <a:extLst>
                    <a:ext uri="{FF2B5EF4-FFF2-40B4-BE49-F238E27FC236}">
                      <a16:creationId xmlns:a16="http://schemas.microsoft.com/office/drawing/2014/main" id="{F8E8AF7C-E97B-1395-0C76-16FD530574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00" y="16110"/>
                  <a:ext cx="417" cy="417"/>
                </a:xfrm>
                <a:prstGeom prst="rect">
                  <a:avLst/>
                </a:prstGeom>
              </p:spPr>
            </p:pic>
            <p:pic>
              <p:nvPicPr>
                <p:cNvPr id="455" name="Picture 787" descr="car">
                  <a:extLst>
                    <a:ext uri="{FF2B5EF4-FFF2-40B4-BE49-F238E27FC236}">
                      <a16:creationId xmlns:a16="http://schemas.microsoft.com/office/drawing/2014/main" id="{74CC9655-DC5C-6BB2-B01D-64C42C9F6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32" y="14260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456" name="Straight Connector 788">
                  <a:extLst>
                    <a:ext uri="{FF2B5EF4-FFF2-40B4-BE49-F238E27FC236}">
                      <a16:creationId xmlns:a16="http://schemas.microsoft.com/office/drawing/2014/main" id="{7DB7A8B0-94F4-62AD-B351-C28B05462DF0}"/>
                    </a:ext>
                  </a:extLst>
                </p:cNvPr>
                <p:cNvCxnSpPr/>
                <p:nvPr/>
              </p:nvCxnSpPr>
              <p:spPr>
                <a:xfrm flipH="1">
                  <a:off x="10175" y="16935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Connector 789">
                  <a:extLst>
                    <a:ext uri="{FF2B5EF4-FFF2-40B4-BE49-F238E27FC236}">
                      <a16:creationId xmlns:a16="http://schemas.microsoft.com/office/drawing/2014/main" id="{32228614-6401-4C7F-2684-234E54A02AFC}"/>
                    </a:ext>
                  </a:extLst>
                </p:cNvPr>
                <p:cNvCxnSpPr/>
                <p:nvPr/>
              </p:nvCxnSpPr>
              <p:spPr>
                <a:xfrm flipH="1">
                  <a:off x="11022" y="16250"/>
                  <a:ext cx="1577" cy="686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0" name="Group 790">
                <a:extLst>
                  <a:ext uri="{FF2B5EF4-FFF2-40B4-BE49-F238E27FC236}">
                    <a16:creationId xmlns:a16="http://schemas.microsoft.com/office/drawing/2014/main" id="{E5FB393E-BDC7-F9A4-2D1D-8AA27A047828}"/>
                  </a:ext>
                </a:extLst>
              </p:cNvPr>
              <p:cNvGrpSpPr/>
              <p:nvPr/>
            </p:nvGrpSpPr>
            <p:grpSpPr>
              <a:xfrm>
                <a:off x="8154035" y="8147050"/>
                <a:ext cx="3235960" cy="2914015"/>
                <a:chOff x="11320" y="12297"/>
                <a:chExt cx="5096" cy="4589"/>
              </a:xfrm>
            </p:grpSpPr>
            <p:sp>
              <p:nvSpPr>
                <p:cNvPr id="412" name="Parallelogram 791">
                  <a:extLst>
                    <a:ext uri="{FF2B5EF4-FFF2-40B4-BE49-F238E27FC236}">
                      <a16:creationId xmlns:a16="http://schemas.microsoft.com/office/drawing/2014/main" id="{B1B05D58-3015-ACF6-7839-28D079E33156}"/>
                    </a:ext>
                  </a:extLst>
                </p:cNvPr>
                <p:cNvSpPr/>
                <p:nvPr/>
              </p:nvSpPr>
              <p:spPr>
                <a:xfrm rot="20760000">
                  <a:off x="11320" y="12297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3" name="Straight Connector 792">
                  <a:extLst>
                    <a:ext uri="{FF2B5EF4-FFF2-40B4-BE49-F238E27FC236}">
                      <a16:creationId xmlns:a16="http://schemas.microsoft.com/office/drawing/2014/main" id="{68AE4701-0F91-DBCB-75B5-DCD27BF431D6}"/>
                    </a:ext>
                  </a:extLst>
                </p:cNvPr>
                <p:cNvCxnSpPr/>
                <p:nvPr/>
              </p:nvCxnSpPr>
              <p:spPr>
                <a:xfrm>
                  <a:off x="12450" y="13138"/>
                  <a:ext cx="754" cy="1120"/>
                </a:xfrm>
                <a:prstGeom prst="line">
                  <a:avLst/>
                </a:prstGeom>
                <a:ln w="19050">
                  <a:solidFill>
                    <a:srgbClr val="323232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793">
                  <a:extLst>
                    <a:ext uri="{FF2B5EF4-FFF2-40B4-BE49-F238E27FC236}">
                      <a16:creationId xmlns:a16="http://schemas.microsoft.com/office/drawing/2014/main" id="{55A29B72-5630-4D13-D6D7-C972B156995F}"/>
                    </a:ext>
                  </a:extLst>
                </p:cNvPr>
                <p:cNvCxnSpPr/>
                <p:nvPr/>
              </p:nvCxnSpPr>
              <p:spPr>
                <a:xfrm flipH="1">
                  <a:off x="13204" y="12875"/>
                  <a:ext cx="926" cy="1383"/>
                </a:xfrm>
                <a:prstGeom prst="line">
                  <a:avLst/>
                </a:prstGeom>
                <a:ln w="19050">
                  <a:solidFill>
                    <a:srgbClr val="FF330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794">
                  <a:extLst>
                    <a:ext uri="{FF2B5EF4-FFF2-40B4-BE49-F238E27FC236}">
                      <a16:creationId xmlns:a16="http://schemas.microsoft.com/office/drawing/2014/main" id="{E97453A5-7599-7208-2CFE-DE4C1948927D}"/>
                    </a:ext>
                  </a:extLst>
                </p:cNvPr>
                <p:cNvCxnSpPr/>
                <p:nvPr/>
              </p:nvCxnSpPr>
              <p:spPr>
                <a:xfrm flipH="1">
                  <a:off x="14130" y="12396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795">
                  <a:extLst>
                    <a:ext uri="{FF2B5EF4-FFF2-40B4-BE49-F238E27FC236}">
                      <a16:creationId xmlns:a16="http://schemas.microsoft.com/office/drawing/2014/main" id="{640B0D9D-F41C-3437-E3DA-0B03B5765ED9}"/>
                    </a:ext>
                  </a:extLst>
                </p:cNvPr>
                <p:cNvCxnSpPr/>
                <p:nvPr/>
              </p:nvCxnSpPr>
              <p:spPr>
                <a:xfrm flipH="1">
                  <a:off x="14285" y="13538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796">
                  <a:extLst>
                    <a:ext uri="{FF2B5EF4-FFF2-40B4-BE49-F238E27FC236}">
                      <a16:creationId xmlns:a16="http://schemas.microsoft.com/office/drawing/2014/main" id="{014DD5D6-6EA5-9C4A-0954-1F92E5C60F9B}"/>
                    </a:ext>
                  </a:extLst>
                </p:cNvPr>
                <p:cNvCxnSpPr/>
                <p:nvPr/>
              </p:nvCxnSpPr>
              <p:spPr>
                <a:xfrm flipH="1">
                  <a:off x="12461" y="14258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797">
                  <a:extLst>
                    <a:ext uri="{FF2B5EF4-FFF2-40B4-BE49-F238E27FC236}">
                      <a16:creationId xmlns:a16="http://schemas.microsoft.com/office/drawing/2014/main" id="{4C139173-6403-FA26-483A-A406BABE61EC}"/>
                    </a:ext>
                  </a:extLst>
                </p:cNvPr>
                <p:cNvCxnSpPr/>
                <p:nvPr/>
              </p:nvCxnSpPr>
              <p:spPr>
                <a:xfrm flipH="1">
                  <a:off x="12690" y="16166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798">
                  <a:extLst>
                    <a:ext uri="{FF2B5EF4-FFF2-40B4-BE49-F238E27FC236}">
                      <a16:creationId xmlns:a16="http://schemas.microsoft.com/office/drawing/2014/main" id="{DDC27593-36BB-FB41-E534-8D8CA9212310}"/>
                    </a:ext>
                  </a:extLst>
                </p:cNvPr>
                <p:cNvCxnSpPr/>
                <p:nvPr/>
              </p:nvCxnSpPr>
              <p:spPr>
                <a:xfrm flipH="1" flipV="1">
                  <a:off x="12461" y="15629"/>
                  <a:ext cx="1081" cy="536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20" name="Picture 799" descr="car">
                  <a:extLst>
                    <a:ext uri="{FF2B5EF4-FFF2-40B4-BE49-F238E27FC236}">
                      <a16:creationId xmlns:a16="http://schemas.microsoft.com/office/drawing/2014/main" id="{63EC167C-6144-1F1F-6E73-1C8BEDCB0A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93" y="14923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421" name="Straight Connector 800">
                  <a:extLst>
                    <a:ext uri="{FF2B5EF4-FFF2-40B4-BE49-F238E27FC236}">
                      <a16:creationId xmlns:a16="http://schemas.microsoft.com/office/drawing/2014/main" id="{9253174E-E9A3-A6E4-7C04-40075C5BCA83}"/>
                    </a:ext>
                  </a:extLst>
                </p:cNvPr>
                <p:cNvCxnSpPr/>
                <p:nvPr/>
              </p:nvCxnSpPr>
              <p:spPr>
                <a:xfrm flipH="1">
                  <a:off x="13547" y="14794"/>
                  <a:ext cx="743" cy="1372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22" name="Picture 801" descr="car">
                  <a:extLst>
                    <a:ext uri="{FF2B5EF4-FFF2-40B4-BE49-F238E27FC236}">
                      <a16:creationId xmlns:a16="http://schemas.microsoft.com/office/drawing/2014/main" id="{AF68F375-0386-DFBC-9A00-4ADE70BD6E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47" y="15063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423" name="Straight Connector 802">
                  <a:extLst>
                    <a:ext uri="{FF2B5EF4-FFF2-40B4-BE49-F238E27FC236}">
                      <a16:creationId xmlns:a16="http://schemas.microsoft.com/office/drawing/2014/main" id="{4D095CAA-AB49-03F8-7EBA-8FFFA464F5A9}"/>
                    </a:ext>
                  </a:extLst>
                </p:cNvPr>
                <p:cNvCxnSpPr/>
                <p:nvPr/>
              </p:nvCxnSpPr>
              <p:spPr>
                <a:xfrm>
                  <a:off x="14130" y="12863"/>
                  <a:ext cx="155" cy="1926"/>
                </a:xfrm>
                <a:prstGeom prst="line">
                  <a:avLst/>
                </a:prstGeom>
                <a:ln w="19050">
                  <a:solidFill>
                    <a:srgbClr val="323232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803">
                  <a:extLst>
                    <a:ext uri="{FF2B5EF4-FFF2-40B4-BE49-F238E27FC236}">
                      <a16:creationId xmlns:a16="http://schemas.microsoft.com/office/drawing/2014/main" id="{7202B352-D53D-BAB0-5DAD-3954B4EEE690}"/>
                    </a:ext>
                  </a:extLst>
                </p:cNvPr>
                <p:cNvCxnSpPr/>
                <p:nvPr/>
              </p:nvCxnSpPr>
              <p:spPr>
                <a:xfrm>
                  <a:off x="13204" y="14247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25" name="Picture 804" descr="car">
                  <a:extLst>
                    <a:ext uri="{FF2B5EF4-FFF2-40B4-BE49-F238E27FC236}">
                      <a16:creationId xmlns:a16="http://schemas.microsoft.com/office/drawing/2014/main" id="{7F241DB3-B274-D2A2-8287-5CAAB629BB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90" y="15820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426" name="Straight Connector 805">
                  <a:extLst>
                    <a:ext uri="{FF2B5EF4-FFF2-40B4-BE49-F238E27FC236}">
                      <a16:creationId xmlns:a16="http://schemas.microsoft.com/office/drawing/2014/main" id="{F5D4BB86-3262-F6AA-DF0A-C3506C1E7A3E}"/>
                    </a:ext>
                  </a:extLst>
                </p:cNvPr>
                <p:cNvCxnSpPr/>
                <p:nvPr/>
              </p:nvCxnSpPr>
              <p:spPr>
                <a:xfrm flipH="1">
                  <a:off x="13536" y="15480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27" name="Picture 806" descr="car">
                  <a:extLst>
                    <a:ext uri="{FF2B5EF4-FFF2-40B4-BE49-F238E27FC236}">
                      <a16:creationId xmlns:a16="http://schemas.microsoft.com/office/drawing/2014/main" id="{8CD68B73-1646-E448-35A4-A17C9A676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73" y="13141"/>
                  <a:ext cx="417" cy="417"/>
                </a:xfrm>
                <a:prstGeom prst="rect">
                  <a:avLst/>
                </a:prstGeom>
              </p:spPr>
            </p:pic>
          </p:grpSp>
          <p:grpSp>
            <p:nvGrpSpPr>
              <p:cNvPr id="391" name="Group 807">
                <a:extLst>
                  <a:ext uri="{FF2B5EF4-FFF2-40B4-BE49-F238E27FC236}">
                    <a16:creationId xmlns:a16="http://schemas.microsoft.com/office/drawing/2014/main" id="{C12CD2C6-D95B-84AA-99B8-FBACA6561B75}"/>
                  </a:ext>
                </a:extLst>
              </p:cNvPr>
              <p:cNvGrpSpPr/>
              <p:nvPr/>
            </p:nvGrpSpPr>
            <p:grpSpPr>
              <a:xfrm>
                <a:off x="9019540" y="8147050"/>
                <a:ext cx="3235960" cy="2914015"/>
                <a:chOff x="13743" y="13426"/>
                <a:chExt cx="5096" cy="4589"/>
              </a:xfrm>
            </p:grpSpPr>
            <p:sp>
              <p:nvSpPr>
                <p:cNvPr id="397" name="Parallelogram 808">
                  <a:extLst>
                    <a:ext uri="{FF2B5EF4-FFF2-40B4-BE49-F238E27FC236}">
                      <a16:creationId xmlns:a16="http://schemas.microsoft.com/office/drawing/2014/main" id="{6816337E-33A3-35A8-B036-D8DA04344D5F}"/>
                    </a:ext>
                  </a:extLst>
                </p:cNvPr>
                <p:cNvSpPr/>
                <p:nvPr/>
              </p:nvSpPr>
              <p:spPr>
                <a:xfrm rot="20760000">
                  <a:off x="13743" y="13426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8" name="Straight Connector 809">
                  <a:extLst>
                    <a:ext uri="{FF2B5EF4-FFF2-40B4-BE49-F238E27FC236}">
                      <a16:creationId xmlns:a16="http://schemas.microsoft.com/office/drawing/2014/main" id="{80E4B682-53B4-BAB7-E25F-D70BFAB2E6A1}"/>
                    </a:ext>
                  </a:extLst>
                </p:cNvPr>
                <p:cNvCxnSpPr/>
                <p:nvPr/>
              </p:nvCxnSpPr>
              <p:spPr>
                <a:xfrm>
                  <a:off x="14873" y="14267"/>
                  <a:ext cx="754" cy="1120"/>
                </a:xfrm>
                <a:prstGeom prst="line">
                  <a:avLst/>
                </a:prstGeom>
                <a:ln w="19050">
                  <a:solidFill>
                    <a:srgbClr val="323232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810">
                  <a:extLst>
                    <a:ext uri="{FF2B5EF4-FFF2-40B4-BE49-F238E27FC236}">
                      <a16:creationId xmlns:a16="http://schemas.microsoft.com/office/drawing/2014/main" id="{31DFFCE5-4317-0BCD-357B-33A895D5625A}"/>
                    </a:ext>
                  </a:extLst>
                </p:cNvPr>
                <p:cNvCxnSpPr/>
                <p:nvPr/>
              </p:nvCxnSpPr>
              <p:spPr>
                <a:xfrm flipH="1">
                  <a:off x="15627" y="14004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811">
                  <a:extLst>
                    <a:ext uri="{FF2B5EF4-FFF2-40B4-BE49-F238E27FC236}">
                      <a16:creationId xmlns:a16="http://schemas.microsoft.com/office/drawing/2014/main" id="{B3E69BCD-803F-EFF0-47B5-25EB4F781233}"/>
                    </a:ext>
                  </a:extLst>
                </p:cNvPr>
                <p:cNvCxnSpPr/>
                <p:nvPr/>
              </p:nvCxnSpPr>
              <p:spPr>
                <a:xfrm flipH="1">
                  <a:off x="16553" y="13525"/>
                  <a:ext cx="1257" cy="468"/>
                </a:xfrm>
                <a:prstGeom prst="line">
                  <a:avLst/>
                </a:prstGeom>
                <a:ln w="19050">
                  <a:solidFill>
                    <a:srgbClr val="FF330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812">
                  <a:extLst>
                    <a:ext uri="{FF2B5EF4-FFF2-40B4-BE49-F238E27FC236}">
                      <a16:creationId xmlns:a16="http://schemas.microsoft.com/office/drawing/2014/main" id="{ACC787BC-F654-B7D7-4BBB-746ED8900086}"/>
                    </a:ext>
                  </a:extLst>
                </p:cNvPr>
                <p:cNvCxnSpPr/>
                <p:nvPr/>
              </p:nvCxnSpPr>
              <p:spPr>
                <a:xfrm flipH="1">
                  <a:off x="16708" y="14667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813">
                  <a:extLst>
                    <a:ext uri="{FF2B5EF4-FFF2-40B4-BE49-F238E27FC236}">
                      <a16:creationId xmlns:a16="http://schemas.microsoft.com/office/drawing/2014/main" id="{EEE5D6BF-1565-C069-5294-9DD00070394D}"/>
                    </a:ext>
                  </a:extLst>
                </p:cNvPr>
                <p:cNvCxnSpPr/>
                <p:nvPr/>
              </p:nvCxnSpPr>
              <p:spPr>
                <a:xfrm flipH="1">
                  <a:off x="14884" y="15387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814">
                  <a:extLst>
                    <a:ext uri="{FF2B5EF4-FFF2-40B4-BE49-F238E27FC236}">
                      <a16:creationId xmlns:a16="http://schemas.microsoft.com/office/drawing/2014/main" id="{CEDCC81A-DA79-8798-1A34-C825227069A4}"/>
                    </a:ext>
                  </a:extLst>
                </p:cNvPr>
                <p:cNvCxnSpPr/>
                <p:nvPr/>
              </p:nvCxnSpPr>
              <p:spPr>
                <a:xfrm flipH="1">
                  <a:off x="15113" y="17295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815">
                  <a:extLst>
                    <a:ext uri="{FF2B5EF4-FFF2-40B4-BE49-F238E27FC236}">
                      <a16:creationId xmlns:a16="http://schemas.microsoft.com/office/drawing/2014/main" id="{0940725C-7961-FDC1-D2A0-32444E37251F}"/>
                    </a:ext>
                  </a:extLst>
                </p:cNvPr>
                <p:cNvCxnSpPr/>
                <p:nvPr/>
              </p:nvCxnSpPr>
              <p:spPr>
                <a:xfrm flipH="1" flipV="1">
                  <a:off x="14884" y="16758"/>
                  <a:ext cx="1081" cy="53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816">
                  <a:extLst>
                    <a:ext uri="{FF2B5EF4-FFF2-40B4-BE49-F238E27FC236}">
                      <a16:creationId xmlns:a16="http://schemas.microsoft.com/office/drawing/2014/main" id="{B6FB7149-68A8-819E-CE5D-354ACF1EB154}"/>
                    </a:ext>
                  </a:extLst>
                </p:cNvPr>
                <p:cNvCxnSpPr/>
                <p:nvPr/>
              </p:nvCxnSpPr>
              <p:spPr>
                <a:xfrm flipH="1">
                  <a:off x="15970" y="1592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06" name="Picture 817" descr="car">
                  <a:extLst>
                    <a:ext uri="{FF2B5EF4-FFF2-40B4-BE49-F238E27FC236}">
                      <a16:creationId xmlns:a16="http://schemas.microsoft.com/office/drawing/2014/main" id="{71B3EAF6-786A-98EF-12A1-C5177C505B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13" y="16878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407" name="Straight Connector 818">
                  <a:extLst>
                    <a:ext uri="{FF2B5EF4-FFF2-40B4-BE49-F238E27FC236}">
                      <a16:creationId xmlns:a16="http://schemas.microsoft.com/office/drawing/2014/main" id="{2AE8F996-8575-0D23-8ABD-0EFA49D8FC50}"/>
                    </a:ext>
                  </a:extLst>
                </p:cNvPr>
                <p:cNvCxnSpPr/>
                <p:nvPr/>
              </p:nvCxnSpPr>
              <p:spPr>
                <a:xfrm>
                  <a:off x="16553" y="13992"/>
                  <a:ext cx="155" cy="1926"/>
                </a:xfrm>
                <a:prstGeom prst="line">
                  <a:avLst/>
                </a:prstGeom>
                <a:ln w="19050">
                  <a:solidFill>
                    <a:srgbClr val="323232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819">
                  <a:extLst>
                    <a:ext uri="{FF2B5EF4-FFF2-40B4-BE49-F238E27FC236}">
                      <a16:creationId xmlns:a16="http://schemas.microsoft.com/office/drawing/2014/main" id="{E48D54C4-42DE-7A3B-F7F3-F5D61FBA9E0A}"/>
                    </a:ext>
                  </a:extLst>
                </p:cNvPr>
                <p:cNvCxnSpPr/>
                <p:nvPr/>
              </p:nvCxnSpPr>
              <p:spPr>
                <a:xfrm>
                  <a:off x="15627" y="15376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09" name="Picture 820" descr="car">
                  <a:extLst>
                    <a:ext uri="{FF2B5EF4-FFF2-40B4-BE49-F238E27FC236}">
                      <a16:creationId xmlns:a16="http://schemas.microsoft.com/office/drawing/2014/main" id="{7D86D507-8035-3CB3-D4C8-8A2A162B19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27" y="15864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410" name="Straight Connector 821">
                  <a:extLst>
                    <a:ext uri="{FF2B5EF4-FFF2-40B4-BE49-F238E27FC236}">
                      <a16:creationId xmlns:a16="http://schemas.microsoft.com/office/drawing/2014/main" id="{BBFA91AB-C000-D35E-FE2B-87BD668EF54C}"/>
                    </a:ext>
                  </a:extLst>
                </p:cNvPr>
                <p:cNvCxnSpPr/>
                <p:nvPr/>
              </p:nvCxnSpPr>
              <p:spPr>
                <a:xfrm flipH="1">
                  <a:off x="15959" y="16609"/>
                  <a:ext cx="1577" cy="686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11" name="Picture 822" descr="car">
                  <a:extLst>
                    <a:ext uri="{FF2B5EF4-FFF2-40B4-BE49-F238E27FC236}">
                      <a16:creationId xmlns:a16="http://schemas.microsoft.com/office/drawing/2014/main" id="{C7FC7400-F222-592F-E023-0801FA8D02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96" y="13763"/>
                  <a:ext cx="417" cy="417"/>
                </a:xfrm>
                <a:prstGeom prst="rect">
                  <a:avLst/>
                </a:prstGeom>
              </p:spPr>
            </p:pic>
          </p:grpSp>
          <p:sp>
            <p:nvSpPr>
              <p:cNvPr id="392" name="Right Brace 823">
                <a:extLst>
                  <a:ext uri="{FF2B5EF4-FFF2-40B4-BE49-F238E27FC236}">
                    <a16:creationId xmlns:a16="http://schemas.microsoft.com/office/drawing/2014/main" id="{3AD0AD9F-0CD6-9C52-E8C1-B4DEDE4B3DD5}"/>
                  </a:ext>
                </a:extLst>
              </p:cNvPr>
              <p:cNvSpPr/>
              <p:nvPr/>
            </p:nvSpPr>
            <p:spPr>
              <a:xfrm rot="5400000">
                <a:off x="8827135" y="8666480"/>
                <a:ext cx="226060" cy="6056630"/>
              </a:xfrm>
              <a:prstGeom prst="rightBrace">
                <a:avLst/>
              </a:prstGeom>
              <a:ln w="9525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3" name="Text Box 825">
                    <a:extLst>
                      <a:ext uri="{FF2B5EF4-FFF2-40B4-BE49-F238E27FC236}">
                        <a16:creationId xmlns:a16="http://schemas.microsoft.com/office/drawing/2014/main" id="{B99FBBB1-38EF-808C-79CB-A575DD010F3A}"/>
                      </a:ext>
                    </a:extLst>
                  </p:cNvPr>
                  <p:cNvSpPr txBox="1"/>
                  <p:nvPr/>
                </p:nvSpPr>
                <p:spPr>
                  <a:xfrm>
                    <a:off x="8529320" y="11973560"/>
                    <a:ext cx="955675" cy="50419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𝑂𝐶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𝑉</m:t>
                              </m:r>
                            </m:sup>
                          </m:sSubSup>
                        </m:oMath>
                      </m:oMathPara>
                    </a14:m>
                    <a:endParaRPr lang="en-US" sz="2400" i="1">
                      <a:latin typeface="DejaVu Math TeX Gyre" panose="02000503000000000000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>
              <p:sp>
                <p:nvSpPr>
                  <p:cNvPr id="393" name="Text Box 825">
                    <a:extLst>
                      <a:ext uri="{FF2B5EF4-FFF2-40B4-BE49-F238E27FC236}">
                        <a16:creationId xmlns:a16="http://schemas.microsoft.com/office/drawing/2014/main" id="{B99FBBB1-38EF-808C-79CB-A575DD010F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9320" y="11973560"/>
                    <a:ext cx="955675" cy="50419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4" name="Straight Connector 827">
                <a:extLst>
                  <a:ext uri="{FF2B5EF4-FFF2-40B4-BE49-F238E27FC236}">
                    <a16:creationId xmlns:a16="http://schemas.microsoft.com/office/drawing/2014/main" id="{533BCAAF-0C7D-C28D-D51B-7EE11FD77313}"/>
                  </a:ext>
                </a:extLst>
              </p:cNvPr>
              <p:cNvCxnSpPr/>
              <p:nvPr/>
            </p:nvCxnSpPr>
            <p:spPr>
              <a:xfrm>
                <a:off x="8401050" y="7788275"/>
                <a:ext cx="344424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828">
                <a:extLst>
                  <a:ext uri="{FF2B5EF4-FFF2-40B4-BE49-F238E27FC236}">
                    <a16:creationId xmlns:a16="http://schemas.microsoft.com/office/drawing/2014/main" id="{13A604F0-3779-E274-70A5-6AAB9E8050A0}"/>
                  </a:ext>
                </a:extLst>
              </p:cNvPr>
              <p:cNvCxnSpPr/>
              <p:nvPr/>
            </p:nvCxnSpPr>
            <p:spPr>
              <a:xfrm>
                <a:off x="5976620" y="8401685"/>
                <a:ext cx="344424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829">
                <a:extLst>
                  <a:ext uri="{FF2B5EF4-FFF2-40B4-BE49-F238E27FC236}">
                    <a16:creationId xmlns:a16="http://schemas.microsoft.com/office/drawing/2014/main" id="{154A7BAC-5F1B-CAB7-5EEB-5B43F43F7B51}"/>
                  </a:ext>
                </a:extLst>
              </p:cNvPr>
              <p:cNvCxnSpPr/>
              <p:nvPr/>
            </p:nvCxnSpPr>
            <p:spPr>
              <a:xfrm>
                <a:off x="5975985" y="11404600"/>
                <a:ext cx="344424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5" name="右大括号 484">
              <a:extLst>
                <a:ext uri="{FF2B5EF4-FFF2-40B4-BE49-F238E27FC236}">
                  <a16:creationId xmlns:a16="http://schemas.microsoft.com/office/drawing/2014/main" id="{FB811B98-62AF-6B6E-6C73-FDADBBD096A6}"/>
                </a:ext>
              </a:extLst>
            </p:cNvPr>
            <p:cNvSpPr/>
            <p:nvPr/>
          </p:nvSpPr>
          <p:spPr>
            <a:xfrm>
              <a:off x="19719846" y="975389"/>
              <a:ext cx="478790" cy="18136272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801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18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DejaVu Math TeX Gyre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付道成</dc:creator>
  <cp:lastModifiedBy>付道成</cp:lastModifiedBy>
  <cp:revision>1</cp:revision>
  <dcterms:created xsi:type="dcterms:W3CDTF">2023-02-07T10:05:22Z</dcterms:created>
  <dcterms:modified xsi:type="dcterms:W3CDTF">2023-02-07T10:13:12Z</dcterms:modified>
</cp:coreProperties>
</file>