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6" r:id="rId4"/>
    <p:sldId id="258" r:id="rId5"/>
    <p:sldId id="264" r:id="rId6"/>
    <p:sldId id="260" r:id="rId7"/>
    <p:sldId id="265" r:id="rId8"/>
    <p:sldId id="262" r:id="rId9"/>
    <p:sldId id="266" r:id="rId10"/>
    <p:sldId id="267" r:id="rId11"/>
    <p:sldId id="268" r:id="rId12"/>
    <p:sldId id="269" r:id="rId13"/>
  </p:sldIdLst>
  <p:sldSz cx="18288000" cy="13716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1"/>
        <p:guide orient="horz" pos="2637"/>
        <p:guide orient="horz" pos="238"/>
        <p:guide orient="horz" pos="107"/>
        <p:guide orient="horz" pos="8395"/>
        <p:guide pos="554"/>
        <p:guide pos="114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26" y="2645924"/>
            <a:ext cx="13716158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26" y="7204076"/>
            <a:ext cx="1371615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914400" indent="0" algn="ctr">
              <a:buNone/>
              <a:defRPr sz="4000"/>
            </a:lvl2pPr>
            <a:lvl3pPr marL="1829435" indent="0" algn="ctr">
              <a:buNone/>
              <a:defRPr sz="3600"/>
            </a:lvl3pPr>
            <a:lvl4pPr marL="2742565" indent="0" algn="ctr">
              <a:buNone/>
              <a:defRPr sz="3205"/>
            </a:lvl4pPr>
            <a:lvl5pPr marL="3657600" indent="0" algn="ctr">
              <a:buNone/>
              <a:defRPr sz="3205"/>
            </a:lvl5pPr>
            <a:lvl6pPr marL="4572000" indent="0" algn="ctr">
              <a:buNone/>
              <a:defRPr sz="3205"/>
            </a:lvl6pPr>
            <a:lvl7pPr marL="5486400" indent="0" algn="ctr">
              <a:buNone/>
              <a:defRPr sz="3205"/>
            </a:lvl7pPr>
            <a:lvl8pPr marL="6401435" indent="0" algn="ctr">
              <a:buNone/>
              <a:defRPr sz="3205"/>
            </a:lvl8pPr>
            <a:lvl9pPr marL="7314565" indent="0" algn="ctr">
              <a:buNone/>
              <a:defRPr sz="320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7314" y="1103086"/>
            <a:ext cx="15773581" cy="1111794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61" y="516890"/>
            <a:ext cx="15773581" cy="2651126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61" y="3651250"/>
            <a:ext cx="15773581" cy="87026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789" y="7501890"/>
            <a:ext cx="14772302" cy="1623060"/>
          </a:xfrm>
        </p:spPr>
        <p:txBody>
          <a:bodyPr anchor="b">
            <a:normAutofit/>
          </a:bodyPr>
          <a:lstStyle>
            <a:lvl1pPr>
              <a:defRPr sz="799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789" y="9220056"/>
            <a:ext cx="10982451" cy="129511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943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7pPr>
            <a:lvl8pPr marL="6401435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8pPr>
            <a:lvl9pPr marL="7314565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61" y="516890"/>
            <a:ext cx="15773581" cy="2651126"/>
          </a:xfrm>
        </p:spPr>
        <p:txBody>
          <a:bodyPr>
            <a:normAutofit/>
          </a:bodyPr>
          <a:lstStyle>
            <a:lvl1pPr>
              <a:defRPr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61" y="3651250"/>
            <a:ext cx="7772489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72653" y="3651250"/>
            <a:ext cx="7772489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96" y="730250"/>
            <a:ext cx="15773581" cy="2651126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96" y="3489922"/>
            <a:ext cx="773676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9435" indent="0">
              <a:buNone/>
              <a:defRPr sz="3600" b="1"/>
            </a:lvl3pPr>
            <a:lvl4pPr marL="2742565" indent="0">
              <a:buNone/>
              <a:defRPr sz="3205" b="1"/>
            </a:lvl4pPr>
            <a:lvl5pPr marL="3657600" indent="0">
              <a:buNone/>
              <a:defRPr sz="3205" b="1"/>
            </a:lvl5pPr>
            <a:lvl6pPr marL="4572000" indent="0">
              <a:buNone/>
              <a:defRPr sz="3205" b="1"/>
            </a:lvl6pPr>
            <a:lvl7pPr marL="5486400" indent="0">
              <a:buNone/>
              <a:defRPr sz="3205" b="1"/>
            </a:lvl7pPr>
            <a:lvl8pPr marL="6401435" indent="0">
              <a:buNone/>
              <a:defRPr sz="3205" b="1"/>
            </a:lvl8pPr>
            <a:lvl9pPr marL="7314565" indent="0">
              <a:buNone/>
              <a:defRPr sz="320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96" y="5231218"/>
            <a:ext cx="7736769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8406" y="3489922"/>
            <a:ext cx="77748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9435" indent="0">
              <a:buNone/>
              <a:defRPr sz="3600" b="1"/>
            </a:lvl3pPr>
            <a:lvl4pPr marL="2742565" indent="0">
              <a:buNone/>
              <a:defRPr sz="3205" b="1"/>
            </a:lvl4pPr>
            <a:lvl5pPr marL="3657600" indent="0">
              <a:buNone/>
              <a:defRPr sz="3205" b="1"/>
            </a:lvl5pPr>
            <a:lvl6pPr marL="4572000" indent="0">
              <a:buNone/>
              <a:defRPr sz="3205" b="1"/>
            </a:lvl6pPr>
            <a:lvl7pPr marL="5486400" indent="0">
              <a:buNone/>
              <a:defRPr sz="3205" b="1"/>
            </a:lvl7pPr>
            <a:lvl8pPr marL="6401435" indent="0">
              <a:buNone/>
              <a:defRPr sz="3205" b="1"/>
            </a:lvl8pPr>
            <a:lvl9pPr marL="7314565" indent="0">
              <a:buNone/>
              <a:defRPr sz="320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8406" y="5231218"/>
            <a:ext cx="7774871" cy="71481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14" y="5532438"/>
            <a:ext cx="15773581" cy="2651126"/>
          </a:xfrm>
        </p:spPr>
        <p:txBody>
          <a:bodyPr>
            <a:normAutofit/>
          </a:bodyPr>
          <a:lstStyle>
            <a:lvl1pPr algn="ctr">
              <a:defRPr sz="9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132" y="254000"/>
            <a:ext cx="6247872" cy="3200400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776089" y="1532708"/>
            <a:ext cx="8726163" cy="10188892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5"/>
            </a:lvl2pPr>
            <a:lvl3pPr marL="1829435" indent="0">
              <a:buNone/>
              <a:defRPr sz="4800"/>
            </a:lvl3pPr>
            <a:lvl4pPr marL="2742565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1435" indent="0">
              <a:buNone/>
              <a:defRPr sz="4000"/>
            </a:lvl8pPr>
            <a:lvl9pPr marL="7314565" indent="0">
              <a:buNone/>
              <a:defRPr sz="4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77752" y="4114800"/>
            <a:ext cx="6247872" cy="76231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5"/>
            </a:lvl1pPr>
            <a:lvl2pPr marL="914400" indent="0">
              <a:buNone/>
              <a:defRPr sz="2800"/>
            </a:lvl2pPr>
            <a:lvl3pPr marL="1829435" indent="0">
              <a:buNone/>
              <a:defRPr sz="2400"/>
            </a:lvl3pPr>
            <a:lvl4pPr marL="2742565" indent="0">
              <a:buNone/>
              <a:defRPr sz="2005"/>
            </a:lvl4pPr>
            <a:lvl5pPr marL="3657600" indent="0">
              <a:buNone/>
              <a:defRPr sz="2005"/>
            </a:lvl5pPr>
            <a:lvl6pPr marL="4572000" indent="0">
              <a:buNone/>
              <a:defRPr sz="2005"/>
            </a:lvl6pPr>
            <a:lvl7pPr marL="5486400" indent="0">
              <a:buNone/>
              <a:defRPr sz="2005"/>
            </a:lvl7pPr>
            <a:lvl8pPr marL="6401435" indent="0">
              <a:buNone/>
              <a:defRPr sz="2005"/>
            </a:lvl8pPr>
            <a:lvl9pPr marL="7314565" indent="0">
              <a:buNone/>
              <a:defRPr sz="200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114438" y="868680"/>
            <a:ext cx="0" cy="278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736895" y="730250"/>
            <a:ext cx="2294000" cy="11623676"/>
          </a:xfrm>
        </p:spPr>
        <p:txBody>
          <a:bodyPr vert="eaVert">
            <a:normAutofit/>
          </a:bodyPr>
          <a:lstStyle>
            <a:lvl1pPr>
              <a:defRPr sz="72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314" y="730250"/>
            <a:ext cx="13320090" cy="1162367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314" y="730250"/>
            <a:ext cx="1577358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314" y="3651250"/>
            <a:ext cx="1577358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314" y="12712700"/>
            <a:ext cx="4114847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7970" y="12712700"/>
            <a:ext cx="6172271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6048" y="12712700"/>
            <a:ext cx="4114847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9435" rtl="0" eaLnBrk="1" latinLnBrk="0" hangingPunct="1">
        <a:lnSpc>
          <a:spcPct val="90000"/>
        </a:lnSpc>
        <a:spcBef>
          <a:spcPct val="0"/>
        </a:spcBef>
        <a:buNone/>
        <a:defRPr sz="79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9435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635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635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9435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435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65" algn="l" defTabSz="18294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svg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6.png"/><Relationship Id="rId2" Type="http://schemas.openxmlformats.org/officeDocument/2006/relationships/image" Target="../media/image1.svg"/><Relationship Id="rId19" Type="http://schemas.openxmlformats.org/officeDocument/2006/relationships/image" Target="../media/image15.png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9" Type="http://schemas.openxmlformats.org/officeDocument/2006/relationships/image" Target="../media/image28.png"/><Relationship Id="rId18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Parallelogram 3"/>
          <p:cNvSpPr/>
          <p:nvPr/>
        </p:nvSpPr>
        <p:spPr>
          <a:xfrm rot="20760000">
            <a:off x="2858991" y="6525000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77034" y="7058930"/>
            <a:ext cx="478696" cy="71106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055730" y="6891958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3624" y="6884339"/>
            <a:ext cx="98406" cy="122276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5730" y="7763006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43624" y="6594836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42030" y="7312880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84018" y="7769990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273492" y="8110918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73492" y="8546442"/>
            <a:ext cx="1001198" cy="435524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36388" y="8981967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584018" y="8641039"/>
            <a:ext cx="696458" cy="340928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8846185" y="6299200"/>
            <a:ext cx="3235960" cy="2914015"/>
            <a:chOff x="6049" y="12704"/>
            <a:chExt cx="5096" cy="4589"/>
          </a:xfrm>
        </p:grpSpPr>
        <p:sp>
          <p:nvSpPr>
            <p:cNvPr id="194" name="Parallelogram 193"/>
            <p:cNvSpPr/>
            <p:nvPr/>
          </p:nvSpPr>
          <p:spPr>
            <a:xfrm rot="20760000">
              <a:off x="6049" y="12704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7180" y="13545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7934" y="13282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859" y="13270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934" y="14654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8859" y="12814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014" y="13945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7191" y="1466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8276" y="15201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8276" y="15887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7431" y="16573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91" y="16036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Picture 205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464" y="16551"/>
              <a:ext cx="417" cy="417"/>
            </a:xfrm>
            <a:prstGeom prst="rect">
              <a:avLst/>
            </a:prstGeom>
          </p:spPr>
        </p:pic>
      </p:grpSp>
      <p:grpSp>
        <p:nvGrpSpPr>
          <p:cNvPr id="222" name="Group 221"/>
          <p:cNvGrpSpPr/>
          <p:nvPr/>
        </p:nvGrpSpPr>
        <p:grpSpPr>
          <a:xfrm>
            <a:off x="9694545" y="6289040"/>
            <a:ext cx="3235960" cy="2924175"/>
            <a:chOff x="7652" y="12451"/>
            <a:chExt cx="5096" cy="4605"/>
          </a:xfrm>
        </p:grpSpPr>
        <p:sp>
          <p:nvSpPr>
            <p:cNvPr id="208" name="Parallelogram 207"/>
            <p:cNvSpPr/>
            <p:nvPr/>
          </p:nvSpPr>
          <p:spPr>
            <a:xfrm rot="20760000">
              <a:off x="7652" y="12467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8783" y="13308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9536" y="13045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0462" y="13033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536" y="14417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10462" y="12566"/>
              <a:ext cx="1257" cy="468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10617" y="1370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8794" y="1442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9868" y="15650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9033" y="1633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8794" y="15799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9" name="Picture 218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791" y="15382"/>
              <a:ext cx="417" cy="417"/>
            </a:xfrm>
            <a:prstGeom prst="rect">
              <a:avLst/>
            </a:prstGeom>
          </p:spPr>
        </p:pic>
        <p:cxnSp>
          <p:nvCxnSpPr>
            <p:cNvPr id="220" name="Straight Connector 219"/>
            <p:cNvCxnSpPr/>
            <p:nvPr/>
          </p:nvCxnSpPr>
          <p:spPr>
            <a:xfrm flipH="1">
              <a:off x="9879" y="14964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1" name="Picture 220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23" y="12451"/>
              <a:ext cx="417" cy="417"/>
            </a:xfrm>
            <a:prstGeom prst="rect">
              <a:avLst/>
            </a:prstGeom>
          </p:spPr>
        </p:pic>
      </p:grpSp>
      <p:grpSp>
        <p:nvGrpSpPr>
          <p:cNvPr id="285" name="Group 284"/>
          <p:cNvGrpSpPr/>
          <p:nvPr/>
        </p:nvGrpSpPr>
        <p:grpSpPr>
          <a:xfrm>
            <a:off x="10551795" y="6299200"/>
            <a:ext cx="3235960" cy="2913380"/>
            <a:chOff x="8806" y="13067"/>
            <a:chExt cx="5096" cy="4588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9935" y="13910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>
              <a:off x="10689" y="13647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11615" y="13168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1770" y="14310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9946" y="15030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946" y="16401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1" name="Picture 260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144" y="14915"/>
              <a:ext cx="417" cy="417"/>
            </a:xfrm>
            <a:prstGeom prst="rect">
              <a:avLst/>
            </a:prstGeom>
          </p:spPr>
        </p:pic>
        <p:cxnSp>
          <p:nvCxnSpPr>
            <p:cNvPr id="262" name="Straight Connector 261"/>
            <p:cNvCxnSpPr/>
            <p:nvPr/>
          </p:nvCxnSpPr>
          <p:spPr>
            <a:xfrm flipH="1">
              <a:off x="11032" y="1556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262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70" y="14330"/>
              <a:ext cx="417" cy="417"/>
            </a:xfrm>
            <a:prstGeom prst="rect">
              <a:avLst/>
            </a:prstGeom>
          </p:spPr>
        </p:pic>
        <p:cxnSp>
          <p:nvCxnSpPr>
            <p:cNvPr id="264" name="Straight Connector 263"/>
            <p:cNvCxnSpPr/>
            <p:nvPr/>
          </p:nvCxnSpPr>
          <p:spPr>
            <a:xfrm>
              <a:off x="11615" y="13635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0689" y="15019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6" name="Picture 265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99" y="16112"/>
              <a:ext cx="417" cy="417"/>
            </a:xfrm>
            <a:prstGeom prst="rect">
              <a:avLst/>
            </a:prstGeom>
          </p:spPr>
        </p:pic>
        <p:cxnSp>
          <p:nvCxnSpPr>
            <p:cNvPr id="267" name="Straight Connector 266"/>
            <p:cNvCxnSpPr/>
            <p:nvPr/>
          </p:nvCxnSpPr>
          <p:spPr>
            <a:xfrm flipH="1">
              <a:off x="11021" y="16252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8" name="Picture 267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1" y="14262"/>
              <a:ext cx="417" cy="417"/>
            </a:xfrm>
            <a:prstGeom prst="rect">
              <a:avLst/>
            </a:prstGeom>
          </p:spPr>
        </p:pic>
        <p:sp>
          <p:nvSpPr>
            <p:cNvPr id="269" name="Parallelogram 268"/>
            <p:cNvSpPr/>
            <p:nvPr/>
          </p:nvSpPr>
          <p:spPr>
            <a:xfrm rot="20760000">
              <a:off x="8806" y="13067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9936" y="13908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>
              <a:off x="10690" y="13645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11616" y="1316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1771" y="1430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9947" y="1502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 flipV="1">
              <a:off x="9947" y="16399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Picture 275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145" y="14913"/>
              <a:ext cx="417" cy="417"/>
            </a:xfrm>
            <a:prstGeom prst="rect">
              <a:avLst/>
            </a:prstGeom>
          </p:spPr>
        </p:pic>
        <p:cxnSp>
          <p:nvCxnSpPr>
            <p:cNvPr id="277" name="Straight Connector 276"/>
            <p:cNvCxnSpPr/>
            <p:nvPr/>
          </p:nvCxnSpPr>
          <p:spPr>
            <a:xfrm flipH="1">
              <a:off x="11033" y="1556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277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71" y="14328"/>
              <a:ext cx="417" cy="417"/>
            </a:xfrm>
            <a:prstGeom prst="rect">
              <a:avLst/>
            </a:prstGeom>
          </p:spPr>
        </p:pic>
        <p:cxnSp>
          <p:nvCxnSpPr>
            <p:cNvPr id="279" name="Straight Connector 278"/>
            <p:cNvCxnSpPr/>
            <p:nvPr/>
          </p:nvCxnSpPr>
          <p:spPr>
            <a:xfrm>
              <a:off x="11616" y="13633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10690" y="15017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1" name="Picture 280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00" y="16110"/>
              <a:ext cx="417" cy="417"/>
            </a:xfrm>
            <a:prstGeom prst="rect">
              <a:avLst/>
            </a:prstGeom>
          </p:spPr>
        </p:pic>
        <p:pic>
          <p:nvPicPr>
            <p:cNvPr id="282" name="Picture 281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" y="14260"/>
              <a:ext cx="417" cy="417"/>
            </a:xfrm>
            <a:prstGeom prst="rect">
              <a:avLst/>
            </a:prstGeom>
          </p:spPr>
        </p:pic>
        <p:cxnSp>
          <p:nvCxnSpPr>
            <p:cNvPr id="283" name="Straight Connector 282"/>
            <p:cNvCxnSpPr/>
            <p:nvPr/>
          </p:nvCxnSpPr>
          <p:spPr>
            <a:xfrm flipH="1">
              <a:off x="10175" y="1693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11022" y="16250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19840" y="6299200"/>
            <a:ext cx="3235960" cy="2914015"/>
            <a:chOff x="11320" y="12297"/>
            <a:chExt cx="5096" cy="4589"/>
          </a:xfrm>
        </p:grpSpPr>
        <p:sp>
          <p:nvSpPr>
            <p:cNvPr id="286" name="Parallelogram 285"/>
            <p:cNvSpPr/>
            <p:nvPr/>
          </p:nvSpPr>
          <p:spPr>
            <a:xfrm rot="20760000">
              <a:off x="11320" y="12297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12450" y="13138"/>
              <a:ext cx="754" cy="1120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13204" y="12875"/>
              <a:ext cx="926" cy="1383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14130" y="1239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14285" y="1353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12461" y="14258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2690" y="1616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H="1" flipV="1">
              <a:off x="12461" y="15629"/>
              <a:ext cx="1081" cy="53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4" name="Picture 293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93" y="14923"/>
              <a:ext cx="417" cy="417"/>
            </a:xfrm>
            <a:prstGeom prst="rect">
              <a:avLst/>
            </a:prstGeom>
          </p:spPr>
        </p:pic>
        <p:cxnSp>
          <p:nvCxnSpPr>
            <p:cNvPr id="295" name="Straight Connector 294"/>
            <p:cNvCxnSpPr/>
            <p:nvPr/>
          </p:nvCxnSpPr>
          <p:spPr>
            <a:xfrm flipH="1">
              <a:off x="13547" y="14794"/>
              <a:ext cx="743" cy="1372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6" name="Picture 295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47" y="15063"/>
              <a:ext cx="417" cy="417"/>
            </a:xfrm>
            <a:prstGeom prst="rect">
              <a:avLst/>
            </a:prstGeom>
          </p:spPr>
        </p:pic>
        <p:cxnSp>
          <p:nvCxnSpPr>
            <p:cNvPr id="297" name="Straight Connector 296"/>
            <p:cNvCxnSpPr/>
            <p:nvPr/>
          </p:nvCxnSpPr>
          <p:spPr>
            <a:xfrm>
              <a:off x="14130" y="12863"/>
              <a:ext cx="155" cy="1926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13204" y="14247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9" name="Picture 298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90" y="15820"/>
              <a:ext cx="417" cy="417"/>
            </a:xfrm>
            <a:prstGeom prst="rect">
              <a:avLst/>
            </a:prstGeom>
          </p:spPr>
        </p:pic>
        <p:cxnSp>
          <p:nvCxnSpPr>
            <p:cNvPr id="300" name="Straight Connector 299"/>
            <p:cNvCxnSpPr/>
            <p:nvPr/>
          </p:nvCxnSpPr>
          <p:spPr>
            <a:xfrm flipH="1">
              <a:off x="13536" y="15480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1" name="Picture 300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73" y="13141"/>
              <a:ext cx="417" cy="417"/>
            </a:xfrm>
            <a:prstGeom prst="rect">
              <a:avLst/>
            </a:prstGeom>
          </p:spPr>
        </p:pic>
      </p:grpSp>
      <p:grpSp>
        <p:nvGrpSpPr>
          <p:cNvPr id="348" name="Group 347"/>
          <p:cNvGrpSpPr/>
          <p:nvPr/>
        </p:nvGrpSpPr>
        <p:grpSpPr>
          <a:xfrm>
            <a:off x="12285345" y="6299200"/>
            <a:ext cx="3235960" cy="2914015"/>
            <a:chOff x="13743" y="13426"/>
            <a:chExt cx="5096" cy="4589"/>
          </a:xfrm>
        </p:grpSpPr>
        <p:sp>
          <p:nvSpPr>
            <p:cNvPr id="333" name="Parallelogram 332"/>
            <p:cNvSpPr/>
            <p:nvPr/>
          </p:nvSpPr>
          <p:spPr>
            <a:xfrm rot="20760000">
              <a:off x="13743" y="1342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4" name="Straight Connector 333"/>
            <p:cNvCxnSpPr/>
            <p:nvPr/>
          </p:nvCxnSpPr>
          <p:spPr>
            <a:xfrm>
              <a:off x="14873" y="14267"/>
              <a:ext cx="754" cy="1120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15627" y="1400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16553" y="13525"/>
              <a:ext cx="1257" cy="468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>
              <a:off x="16708" y="1466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14884" y="15387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15113" y="1729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 flipV="1">
              <a:off x="14884" y="16758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15970" y="1592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2" name="Picture 341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13" y="16878"/>
              <a:ext cx="417" cy="417"/>
            </a:xfrm>
            <a:prstGeom prst="rect">
              <a:avLst/>
            </a:prstGeom>
          </p:spPr>
        </p:pic>
        <p:cxnSp>
          <p:nvCxnSpPr>
            <p:cNvPr id="343" name="Straight Connector 342"/>
            <p:cNvCxnSpPr/>
            <p:nvPr/>
          </p:nvCxnSpPr>
          <p:spPr>
            <a:xfrm>
              <a:off x="16553" y="13992"/>
              <a:ext cx="155" cy="1926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15627" y="15376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5" name="Picture 344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27" y="15864"/>
              <a:ext cx="417" cy="417"/>
            </a:xfrm>
            <a:prstGeom prst="rect">
              <a:avLst/>
            </a:prstGeom>
          </p:spPr>
        </p:pic>
        <p:cxnSp>
          <p:nvCxnSpPr>
            <p:cNvPr id="346" name="Straight Connector 345"/>
            <p:cNvCxnSpPr/>
            <p:nvPr/>
          </p:nvCxnSpPr>
          <p:spPr>
            <a:xfrm flipH="1">
              <a:off x="15959" y="16609"/>
              <a:ext cx="1577" cy="68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7" name="Picture 346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096" y="13763"/>
              <a:ext cx="417" cy="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" name="Right Arrow 288"/>
          <p:cNvSpPr/>
          <p:nvPr/>
        </p:nvSpPr>
        <p:spPr>
          <a:xfrm>
            <a:off x="14437995" y="5872480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86130" y="4799965"/>
            <a:ext cx="13639800" cy="2973070"/>
            <a:chOff x="764" y="7660"/>
            <a:chExt cx="21480" cy="4682"/>
          </a:xfrm>
        </p:grpSpPr>
        <p:grpSp>
          <p:nvGrpSpPr>
            <p:cNvPr id="2" name="Group 1"/>
            <p:cNvGrpSpPr/>
            <p:nvPr/>
          </p:nvGrpSpPr>
          <p:grpSpPr>
            <a:xfrm>
              <a:off x="764" y="7660"/>
              <a:ext cx="21480" cy="4682"/>
              <a:chOff x="706" y="11589"/>
              <a:chExt cx="21480" cy="468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706" y="11609"/>
                <a:ext cx="21481" cy="4662"/>
                <a:chOff x="6869" y="4219"/>
                <a:chExt cx="21481" cy="4662"/>
              </a:xfrm>
            </p:grpSpPr>
            <p:sp>
              <p:nvSpPr>
                <p:cNvPr id="213" name="Parallelogram 212"/>
                <p:cNvSpPr/>
                <p:nvPr/>
              </p:nvSpPr>
              <p:spPr>
                <a:xfrm rot="20760000">
                  <a:off x="6869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000" y="506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8754" y="479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9679" y="478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754" y="617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9679" y="433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9834" y="546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8011" y="618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9096" y="671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9096" y="740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8251" y="8090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 flipV="1">
                  <a:off x="8011" y="755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5" name="Picture 224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284" y="806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37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12791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13716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12791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13716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>
                  <a:off x="13871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12048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13133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H="1">
                  <a:off x="12288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H="1" flipV="1">
                  <a:off x="12048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6" name="Picture 235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3045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13133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Parallelogram 237"/>
                <p:cNvSpPr/>
                <p:nvPr/>
              </p:nvSpPr>
              <p:spPr>
                <a:xfrm rot="20760000">
                  <a:off x="10958" y="422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2038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12792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3717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2792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H="1">
                  <a:off x="13717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13872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12049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13134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H="1">
                  <a:off x="12289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 flipV="1">
                  <a:off x="12049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9" name="Picture 248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3046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13134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Parallelogram 250"/>
                <p:cNvSpPr/>
                <p:nvPr/>
              </p:nvSpPr>
              <p:spPr>
                <a:xfrm rot="20760000">
                  <a:off x="15019" y="4220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6099" y="5128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16853" y="486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7778" y="4853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17778" y="439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17933" y="552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16110" y="624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17195" y="7470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H="1">
                  <a:off x="16350" y="815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H="1" flipV="1">
                  <a:off x="16110" y="761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17195" y="678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2" name="Picture 261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052" y="647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6853" y="623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Parallelogram 263"/>
                <p:cNvSpPr/>
                <p:nvPr/>
              </p:nvSpPr>
              <p:spPr>
                <a:xfrm rot="20760000">
                  <a:off x="19112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0192" y="5129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946" y="4866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21871" y="485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21871" y="439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H="1">
                  <a:off x="22026" y="552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1288" y="747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0443" y="815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flipH="1" flipV="1">
                  <a:off x="20203" y="7620"/>
                  <a:ext cx="1097" cy="537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H="1">
                  <a:off x="21288" y="6785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20946" y="624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5" name="Picture 274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20593" y="689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20203" y="624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Parallelogram 276"/>
                <p:cNvSpPr/>
                <p:nvPr/>
              </p:nvSpPr>
              <p:spPr>
                <a:xfrm rot="20760000">
                  <a:off x="23254" y="4219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4334" y="512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088" y="486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26013" y="485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flipH="1">
                  <a:off x="26013" y="4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6168" y="552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430" y="7469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24585" y="815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H="1" flipV="1">
                  <a:off x="24345" y="761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H="1">
                  <a:off x="25430" y="678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25088" y="624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24345" y="624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5" name="Picture 304" descr="car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60" y="11589"/>
                <a:ext cx="417" cy="417"/>
              </a:xfrm>
              <a:prstGeom prst="rect">
                <a:avLst/>
              </a:prstGeom>
            </p:spPr>
          </p:pic>
          <p:pic>
            <p:nvPicPr>
              <p:cNvPr id="307" name="Picture 306" descr="car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70" y="12917"/>
                <a:ext cx="417" cy="417"/>
              </a:xfrm>
              <a:prstGeom prst="rect">
                <a:avLst/>
              </a:prstGeom>
            </p:spPr>
          </p:pic>
          <p:pic>
            <p:nvPicPr>
              <p:cNvPr id="308" name="Picture 307" descr="car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17" y="14530"/>
                <a:ext cx="417" cy="417"/>
              </a:xfrm>
              <a:prstGeom prst="rect">
                <a:avLst/>
              </a:prstGeom>
            </p:spPr>
          </p:pic>
          <p:pic>
            <p:nvPicPr>
              <p:cNvPr id="309" name="Picture 308" descr="car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21" y="15134"/>
                <a:ext cx="417" cy="417"/>
              </a:xfrm>
              <a:prstGeom prst="rect">
                <a:avLst/>
              </a:prstGeom>
            </p:spPr>
          </p:pic>
        </p:grpSp>
        <p:pic>
          <p:nvPicPr>
            <p:cNvPr id="4" name="Picture 3" descr="ca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2" y="11199"/>
              <a:ext cx="417" cy="417"/>
            </a:xfrm>
            <a:prstGeom prst="rect">
              <a:avLst/>
            </a:prstGeom>
          </p:spPr>
        </p:pic>
        <p:pic>
          <p:nvPicPr>
            <p:cNvPr id="5" name="Picture 4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261" y="11356"/>
              <a:ext cx="417" cy="417"/>
            </a:xfrm>
            <a:prstGeom prst="rect">
              <a:avLst/>
            </a:prstGeom>
          </p:spPr>
        </p:pic>
        <p:pic>
          <p:nvPicPr>
            <p:cNvPr id="6" name="Picture 5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65" y="9939"/>
              <a:ext cx="417" cy="41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4979650" y="4743450"/>
            <a:ext cx="3235960" cy="3837305"/>
            <a:chOff x="23514" y="7565"/>
            <a:chExt cx="5096" cy="6043"/>
          </a:xfrm>
        </p:grpSpPr>
        <p:grpSp>
          <p:nvGrpSpPr>
            <p:cNvPr id="3" name="Group 2"/>
            <p:cNvGrpSpPr/>
            <p:nvPr/>
          </p:nvGrpSpPr>
          <p:grpSpPr>
            <a:xfrm>
              <a:off x="23514" y="7565"/>
              <a:ext cx="5096" cy="6043"/>
              <a:chOff x="23456" y="11494"/>
              <a:chExt cx="5096" cy="6043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23456" y="11614"/>
                <a:ext cx="5096" cy="5923"/>
                <a:chOff x="816" y="4236"/>
                <a:chExt cx="5096" cy="5923"/>
              </a:xfrm>
            </p:grpSpPr>
            <p:sp>
              <p:nvSpPr>
                <p:cNvPr id="291" name="Parallelogram 290"/>
                <p:cNvSpPr/>
                <p:nvPr/>
              </p:nvSpPr>
              <p:spPr>
                <a:xfrm rot="20760000">
                  <a:off x="816" y="4236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947" y="507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flipH="1">
                  <a:off x="2701" y="481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3626" y="4802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2701" y="6186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flipH="1">
                  <a:off x="3626" y="4346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flipH="1">
                  <a:off x="3781" y="547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H="1">
                  <a:off x="3043" y="7419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flipH="1">
                  <a:off x="2198" y="8105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flipH="1" flipV="1">
                  <a:off x="1958" y="7568"/>
                  <a:ext cx="1097" cy="537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1" name="Picture 300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2231" y="808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302" name="Straight Connector 301"/>
                <p:cNvCxnSpPr/>
                <p:nvPr/>
              </p:nvCxnSpPr>
              <p:spPr>
                <a:xfrm flipH="1">
                  <a:off x="3055" y="6733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flipH="1">
                  <a:off x="1958" y="619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4" name="Text Box 303"/>
                    <p:cNvSpPr txBox="1"/>
                    <p:nvPr/>
                  </p:nvSpPr>
                  <p:spPr>
                    <a:xfrm>
                      <a:off x="1450" y="9342"/>
                      <a:ext cx="4351" cy="8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𝑂𝐶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123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304" name="Text Box 3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" y="9342"/>
                      <a:ext cx="4351" cy="817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06" name="Picture 305" descr="car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86" y="11494"/>
                <a:ext cx="417" cy="417"/>
              </a:xfrm>
              <a:prstGeom prst="rect">
                <a:avLst/>
              </a:prstGeom>
            </p:spPr>
          </p:pic>
          <p:cxnSp>
            <p:nvCxnSpPr>
              <p:cNvPr id="310" name="Straight Connector 309"/>
              <p:cNvCxnSpPr/>
              <p:nvPr/>
            </p:nvCxnSpPr>
            <p:spPr>
              <a:xfrm flipH="1">
                <a:off x="25603" y="14053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25789" y="10973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4590" y="9561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19" y="11224"/>
              <a:ext cx="417" cy="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" name="Right Arrow 288"/>
          <p:cNvSpPr/>
          <p:nvPr/>
        </p:nvSpPr>
        <p:spPr>
          <a:xfrm>
            <a:off x="14437995" y="5877560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979650" y="4743450"/>
            <a:ext cx="3235960" cy="3848100"/>
            <a:chOff x="23456" y="11494"/>
            <a:chExt cx="5096" cy="6060"/>
          </a:xfrm>
        </p:grpSpPr>
        <p:grpSp>
          <p:nvGrpSpPr>
            <p:cNvPr id="290" name="Group 289"/>
            <p:cNvGrpSpPr/>
            <p:nvPr/>
          </p:nvGrpSpPr>
          <p:grpSpPr>
            <a:xfrm>
              <a:off x="23456" y="11614"/>
              <a:ext cx="5096" cy="5940"/>
              <a:chOff x="816" y="4236"/>
              <a:chExt cx="5096" cy="5940"/>
            </a:xfrm>
          </p:grpSpPr>
          <p:sp>
            <p:nvSpPr>
              <p:cNvPr id="291" name="Parallelogram 290"/>
              <p:cNvSpPr/>
              <p:nvPr/>
            </p:nvSpPr>
            <p:spPr>
              <a:xfrm rot="20760000">
                <a:off x="816" y="4236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>
                <a:off x="1947" y="5077"/>
                <a:ext cx="754" cy="1120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H="1">
                <a:off x="2701" y="4814"/>
                <a:ext cx="926" cy="1383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626" y="4802"/>
                <a:ext cx="155" cy="192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2701" y="6186"/>
                <a:ext cx="1086" cy="54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>
                <a:off x="3627" y="4346"/>
                <a:ext cx="1257" cy="468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H="1">
                <a:off x="3781" y="5477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3043" y="7419"/>
                <a:ext cx="1577" cy="68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>
                <a:off x="2198" y="8105"/>
                <a:ext cx="846" cy="72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 flipV="1">
                <a:off x="1958" y="7568"/>
                <a:ext cx="1097" cy="53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1" name="Picture 300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1" y="808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302" name="Straight Connector 301"/>
              <p:cNvCxnSpPr/>
              <p:nvPr/>
            </p:nvCxnSpPr>
            <p:spPr>
              <a:xfrm flipH="1">
                <a:off x="3055" y="6733"/>
                <a:ext cx="743" cy="1372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958" y="6197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 Box 303"/>
                  <p:cNvSpPr txBox="1"/>
                  <p:nvPr/>
                </p:nvSpPr>
                <p:spPr>
                  <a:xfrm>
                    <a:off x="1163" y="9342"/>
                    <a:ext cx="4445" cy="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𝑂𝐶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1234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𝑂𝐶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sup>
                          </m:sSubSup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04" name="Text Box 3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3" y="9342"/>
                    <a:ext cx="4445" cy="83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06" name="Picture 305" descr="ca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86" y="11494"/>
              <a:ext cx="417" cy="417"/>
            </a:xfrm>
            <a:prstGeom prst="rect">
              <a:avLst/>
            </a:prstGeom>
          </p:spPr>
        </p:pic>
        <p:cxnSp>
          <p:nvCxnSpPr>
            <p:cNvPr id="310" name="Straight Connector 309"/>
            <p:cNvCxnSpPr/>
            <p:nvPr/>
          </p:nvCxnSpPr>
          <p:spPr>
            <a:xfrm flipH="1">
              <a:off x="25603" y="14053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6424275" y="6907530"/>
            <a:ext cx="1001395" cy="43561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662910" y="6010910"/>
            <a:ext cx="471805" cy="87122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a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51325" y="7066915"/>
            <a:ext cx="264795" cy="26479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86765" y="4803775"/>
            <a:ext cx="13639800" cy="2973070"/>
            <a:chOff x="764" y="7660"/>
            <a:chExt cx="21480" cy="4682"/>
          </a:xfrm>
        </p:grpSpPr>
        <p:grpSp>
          <p:nvGrpSpPr>
            <p:cNvPr id="2" name="Group 1"/>
            <p:cNvGrpSpPr/>
            <p:nvPr/>
          </p:nvGrpSpPr>
          <p:grpSpPr>
            <a:xfrm>
              <a:off x="764" y="7660"/>
              <a:ext cx="21480" cy="4682"/>
              <a:chOff x="706" y="11589"/>
              <a:chExt cx="21480" cy="468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706" y="11609"/>
                <a:ext cx="21481" cy="4662"/>
                <a:chOff x="6869" y="4219"/>
                <a:chExt cx="21481" cy="4662"/>
              </a:xfrm>
            </p:grpSpPr>
            <p:sp>
              <p:nvSpPr>
                <p:cNvPr id="213" name="Parallelogram 212"/>
                <p:cNvSpPr/>
                <p:nvPr/>
              </p:nvSpPr>
              <p:spPr>
                <a:xfrm rot="20760000">
                  <a:off x="6869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000" y="5062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8754" y="4799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9679" y="4787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754" y="6171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H="1">
                  <a:off x="9679" y="4331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9834" y="5462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8011" y="6182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9096" y="671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9096" y="7404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8251" y="8090"/>
                  <a:ext cx="846" cy="72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 flipV="1">
                  <a:off x="8011" y="7553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5" name="Picture 224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284" y="806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37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H="1">
                  <a:off x="12791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13716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12791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13716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>
                  <a:off x="13871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H="1">
                  <a:off x="12048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H="1">
                  <a:off x="13133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H="1">
                  <a:off x="12288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H="1" flipV="1">
                  <a:off x="12048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6" name="Picture 235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3045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13133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Parallelogram 237"/>
                <p:cNvSpPr/>
                <p:nvPr/>
              </p:nvSpPr>
              <p:spPr>
                <a:xfrm rot="20760000">
                  <a:off x="10958" y="4225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2038" y="5133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12792" y="4870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3717" y="4858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2792" y="6242"/>
                  <a:ext cx="1086" cy="54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H="1">
                  <a:off x="13717" y="4402"/>
                  <a:ext cx="1257" cy="468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13872" y="5533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12049" y="625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13134" y="7475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H="1">
                  <a:off x="12289" y="8161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 flipV="1">
                  <a:off x="12049" y="7624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9" name="Picture 248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3046" y="7123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13134" y="678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Parallelogram 250"/>
                <p:cNvSpPr/>
                <p:nvPr/>
              </p:nvSpPr>
              <p:spPr>
                <a:xfrm rot="20760000">
                  <a:off x="15019" y="4220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6099" y="5128"/>
                  <a:ext cx="754" cy="1120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16853" y="4865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7778" y="4853"/>
                  <a:ext cx="155" cy="192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17778" y="4397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17933" y="5528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16110" y="6248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17195" y="7470"/>
                  <a:ext cx="1577" cy="68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H="1">
                  <a:off x="16350" y="8156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H="1" flipV="1">
                  <a:off x="16110" y="7619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17195" y="6784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2" name="Picture 261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052" y="6478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6853" y="623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Parallelogram 263"/>
                <p:cNvSpPr/>
                <p:nvPr/>
              </p:nvSpPr>
              <p:spPr>
                <a:xfrm rot="20760000">
                  <a:off x="19112" y="4221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20192" y="5129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20946" y="4866"/>
                  <a:ext cx="926" cy="1383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21871" y="4854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21871" y="4398"/>
                  <a:ext cx="1257" cy="468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H="1">
                  <a:off x="22026" y="5529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21288" y="7471"/>
                  <a:ext cx="1577" cy="68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H="1">
                  <a:off x="20443" y="8157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 flipH="1" flipV="1">
                  <a:off x="20203" y="7620"/>
                  <a:ext cx="1097" cy="537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H="1">
                  <a:off x="21288" y="6785"/>
                  <a:ext cx="743" cy="1372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20946" y="6249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5" name="Picture 274" descr="car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20593" y="6895"/>
                  <a:ext cx="417" cy="417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20203" y="6249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Parallelogram 276"/>
                <p:cNvSpPr/>
                <p:nvPr/>
              </p:nvSpPr>
              <p:spPr>
                <a:xfrm rot="20760000">
                  <a:off x="23254" y="4219"/>
                  <a:ext cx="5096" cy="4582"/>
                </a:xfrm>
                <a:prstGeom prst="parallelogram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4334" y="5127"/>
                  <a:ext cx="754" cy="11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5088" y="4864"/>
                  <a:ext cx="926" cy="1383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26013" y="4852"/>
                  <a:ext cx="155" cy="1926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flipH="1">
                  <a:off x="26013" y="4396"/>
                  <a:ext cx="1257" cy="468"/>
                </a:xfrm>
                <a:prstGeom prst="line">
                  <a:avLst/>
                </a:prstGeom>
                <a:ln w="19050">
                  <a:solidFill>
                    <a:srgbClr val="FF33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26168" y="5527"/>
                  <a:ext cx="1193" cy="1251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25430" y="7469"/>
                  <a:ext cx="1577" cy="686"/>
                </a:xfrm>
                <a:prstGeom prst="line">
                  <a:avLst/>
                </a:prstGeom>
                <a:ln w="19050">
                  <a:solidFill>
                    <a:srgbClr val="FF8D4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24585" y="8155"/>
                  <a:ext cx="846" cy="720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H="1" flipV="1">
                  <a:off x="24345" y="7618"/>
                  <a:ext cx="1097" cy="537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H="1">
                  <a:off x="25430" y="6783"/>
                  <a:ext cx="743" cy="1372"/>
                </a:xfrm>
                <a:prstGeom prst="line">
                  <a:avLst/>
                </a:prstGeom>
                <a:ln w="19050">
                  <a:solidFill>
                    <a:srgbClr val="20202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25088" y="6247"/>
                  <a:ext cx="1086" cy="5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24345" y="6247"/>
                  <a:ext cx="743" cy="137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5" name="Picture 304" descr="ca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0" y="11589"/>
                <a:ext cx="417" cy="417"/>
              </a:xfrm>
              <a:prstGeom prst="rect">
                <a:avLst/>
              </a:prstGeom>
            </p:spPr>
          </p:pic>
          <p:pic>
            <p:nvPicPr>
              <p:cNvPr id="307" name="Picture 306" descr="ca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0" y="12917"/>
                <a:ext cx="417" cy="417"/>
              </a:xfrm>
              <a:prstGeom prst="rect">
                <a:avLst/>
              </a:prstGeom>
            </p:spPr>
          </p:pic>
          <p:pic>
            <p:nvPicPr>
              <p:cNvPr id="308" name="Picture 307" descr="ca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17" y="14530"/>
                <a:ext cx="417" cy="417"/>
              </a:xfrm>
              <a:prstGeom prst="rect">
                <a:avLst/>
              </a:prstGeom>
            </p:spPr>
          </p:pic>
          <p:pic>
            <p:nvPicPr>
              <p:cNvPr id="309" name="Picture 308" descr="ca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1" y="15134"/>
                <a:ext cx="417" cy="417"/>
              </a:xfrm>
              <a:prstGeom prst="rect">
                <a:avLst/>
              </a:prstGeom>
            </p:spPr>
          </p:pic>
        </p:grpSp>
        <p:pic>
          <p:nvPicPr>
            <p:cNvPr id="4" name="Picture 3" descr="car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52" y="11199"/>
              <a:ext cx="417" cy="417"/>
            </a:xfrm>
            <a:prstGeom prst="rect">
              <a:avLst/>
            </a:prstGeom>
          </p:spPr>
        </p:pic>
        <p:pic>
          <p:nvPicPr>
            <p:cNvPr id="5" name="Picture 4" descr="car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61" y="11356"/>
              <a:ext cx="417" cy="417"/>
            </a:xfrm>
            <a:prstGeom prst="rect">
              <a:avLst/>
            </a:prstGeom>
          </p:spPr>
        </p:pic>
        <p:pic>
          <p:nvPicPr>
            <p:cNvPr id="6" name="Picture 5" descr="car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5" y="9939"/>
              <a:ext cx="417" cy="417"/>
            </a:xfrm>
            <a:prstGeom prst="rect">
              <a:avLst/>
            </a:prstGeom>
          </p:spPr>
        </p:pic>
        <p:pic>
          <p:nvPicPr>
            <p:cNvPr id="10" name="Picture 9" descr="ca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64" y="8594"/>
              <a:ext cx="417" cy="417"/>
            </a:xfrm>
            <a:prstGeom prst="rect">
              <a:avLst/>
            </a:prstGeom>
          </p:spPr>
        </p:pic>
        <p:pic>
          <p:nvPicPr>
            <p:cNvPr id="11" name="Picture 10" descr="ca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05" y="8594"/>
              <a:ext cx="417" cy="417"/>
            </a:xfrm>
            <a:prstGeom prst="rect">
              <a:avLst/>
            </a:prstGeom>
          </p:spPr>
        </p:pic>
        <p:pic>
          <p:nvPicPr>
            <p:cNvPr id="12" name="Picture 11" descr="car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28" y="7660"/>
              <a:ext cx="417" cy="417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 flipH="1">
            <a:off x="16795115" y="4944110"/>
            <a:ext cx="798195" cy="29718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a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2425" y="5536565"/>
            <a:ext cx="264795" cy="264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 Box 826"/>
          <p:cNvSpPr txBox="1"/>
          <p:nvPr/>
        </p:nvSpPr>
        <p:spPr>
          <a:xfrm>
            <a:off x="1918335" y="462915"/>
            <a:ext cx="482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View from time domain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86915" y="2230120"/>
            <a:ext cx="14300835" cy="10247630"/>
            <a:chOff x="3129" y="3512"/>
            <a:chExt cx="22521" cy="16138"/>
          </a:xfrm>
        </p:grpSpPr>
        <p:sp>
          <p:nvSpPr>
            <p:cNvPr id="4" name="Parallelogram 3"/>
            <p:cNvSpPr/>
            <p:nvPr/>
          </p:nvSpPr>
          <p:spPr>
            <a:xfrm rot="20760000">
              <a:off x="3129" y="3529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60" y="4370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014" y="4107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39" y="4095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14" y="5479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939" y="3639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94" y="4770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71" y="5490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356" y="60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356" y="6712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11" y="7398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271" y="6861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544" y="7376"/>
              <a:ext cx="417" cy="417"/>
            </a:xfrm>
            <a:prstGeom prst="rect">
              <a:avLst/>
            </a:prstGeom>
          </p:spPr>
        </p:pic>
        <p:sp>
          <p:nvSpPr>
            <p:cNvPr id="23" name="Parallelogram 22"/>
            <p:cNvSpPr/>
            <p:nvPr/>
          </p:nvSpPr>
          <p:spPr>
            <a:xfrm rot="20760000">
              <a:off x="7334" y="352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465" y="4369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9218" y="410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144" y="4094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218" y="5478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144" y="3627"/>
              <a:ext cx="1257" cy="468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0299" y="476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476" y="548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50" y="6711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715" y="7397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8476" y="6860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473" y="6443"/>
              <a:ext cx="417" cy="417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H="1">
              <a:off x="9561" y="6025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5" y="3512"/>
              <a:ext cx="417" cy="417"/>
            </a:xfrm>
            <a:prstGeom prst="rect">
              <a:avLst/>
            </a:prstGeom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21044" y="4370"/>
              <a:ext cx="754" cy="1120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21798" y="4107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2724" y="3628"/>
              <a:ext cx="1257" cy="468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2879" y="4770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21055" y="5490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21284" y="7398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21055" y="6861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2141" y="60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149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84" y="6981"/>
              <a:ext cx="417" cy="417"/>
            </a:xfrm>
            <a:prstGeom prst="rect">
              <a:avLst/>
            </a:prstGeom>
          </p:spPr>
        </p:pic>
        <p:cxnSp>
          <p:nvCxnSpPr>
            <p:cNvPr id="151" name="Straight Connector 150"/>
            <p:cNvCxnSpPr/>
            <p:nvPr/>
          </p:nvCxnSpPr>
          <p:spPr>
            <a:xfrm>
              <a:off x="22724" y="4095"/>
              <a:ext cx="155" cy="1926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1798" y="5479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152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498" y="5967"/>
              <a:ext cx="417" cy="417"/>
            </a:xfrm>
            <a:prstGeom prst="rect">
              <a:avLst/>
            </a:prstGeom>
          </p:spPr>
        </p:pic>
        <p:cxnSp>
          <p:nvCxnSpPr>
            <p:cNvPr id="154" name="Straight Connector 153"/>
            <p:cNvCxnSpPr/>
            <p:nvPr/>
          </p:nvCxnSpPr>
          <p:spPr>
            <a:xfrm flipH="1">
              <a:off x="22130" y="6712"/>
              <a:ext cx="1577" cy="68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Picture 154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7" y="3866"/>
              <a:ext cx="417" cy="4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 Box 158"/>
                <p:cNvSpPr txBox="1"/>
                <p:nvPr/>
              </p:nvSpPr>
              <p:spPr>
                <a:xfrm>
                  <a:off x="4487" y="8299"/>
                  <a:ext cx="3066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59" name="Text 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" y="8299"/>
                  <a:ext cx="3066" cy="85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Parallelogram 317"/>
            <p:cNvSpPr/>
            <p:nvPr/>
          </p:nvSpPr>
          <p:spPr>
            <a:xfrm rot="20760000">
              <a:off x="19915" y="3529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>
              <a:off x="21045" y="4370"/>
              <a:ext cx="754" cy="1120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21799" y="4107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22725" y="3628"/>
              <a:ext cx="1257" cy="468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>
              <a:off x="22880" y="4770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21056" y="5490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21285" y="7398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21056" y="6861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>
              <a:off x="22142" y="60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7" name="Picture 326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85" y="6981"/>
              <a:ext cx="417" cy="417"/>
            </a:xfrm>
            <a:prstGeom prst="rect">
              <a:avLst/>
            </a:prstGeom>
          </p:spPr>
        </p:pic>
        <p:cxnSp>
          <p:nvCxnSpPr>
            <p:cNvPr id="328" name="Straight Connector 327"/>
            <p:cNvCxnSpPr/>
            <p:nvPr/>
          </p:nvCxnSpPr>
          <p:spPr>
            <a:xfrm>
              <a:off x="22725" y="4095"/>
              <a:ext cx="155" cy="1926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21799" y="5479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0" name="Picture 329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499" y="5967"/>
              <a:ext cx="417" cy="417"/>
            </a:xfrm>
            <a:prstGeom prst="rect">
              <a:avLst/>
            </a:prstGeom>
          </p:spPr>
        </p:pic>
        <p:cxnSp>
          <p:nvCxnSpPr>
            <p:cNvPr id="331" name="Straight Connector 330"/>
            <p:cNvCxnSpPr/>
            <p:nvPr/>
          </p:nvCxnSpPr>
          <p:spPr>
            <a:xfrm flipH="1">
              <a:off x="22131" y="6712"/>
              <a:ext cx="1577" cy="68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2" name="Picture 331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" y="3866"/>
              <a:ext cx="417" cy="417"/>
            </a:xfrm>
            <a:prstGeom prst="rect">
              <a:avLst/>
            </a:prstGeom>
          </p:spPr>
        </p:pic>
        <p:grpSp>
          <p:nvGrpSpPr>
            <p:cNvPr id="356" name="Group 355"/>
            <p:cNvGrpSpPr/>
            <p:nvPr/>
          </p:nvGrpSpPr>
          <p:grpSpPr>
            <a:xfrm>
              <a:off x="3224" y="9357"/>
              <a:ext cx="22427" cy="745"/>
              <a:chOff x="1727" y="10386"/>
              <a:chExt cx="22427" cy="745"/>
            </a:xfrm>
          </p:grpSpPr>
          <p:cxnSp>
            <p:nvCxnSpPr>
              <p:cNvPr id="349" name="Straight Arrow Connector 348"/>
              <p:cNvCxnSpPr/>
              <p:nvPr/>
            </p:nvCxnSpPr>
            <p:spPr>
              <a:xfrm flipV="1">
                <a:off x="1727" y="10386"/>
                <a:ext cx="21657" cy="3"/>
              </a:xfrm>
              <a:prstGeom prst="straightConnector1">
                <a:avLst/>
              </a:prstGeom>
              <a:ln>
                <a:solidFill>
                  <a:srgbClr val="2020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Text Box 349"/>
              <p:cNvSpPr txBox="1"/>
              <p:nvPr/>
            </p:nvSpPr>
            <p:spPr>
              <a:xfrm>
                <a:off x="22575" y="10406"/>
                <a:ext cx="1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Time</a:t>
                </a:r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1" name="Text Box 350"/>
                  <p:cNvSpPr txBox="1"/>
                  <p:nvPr/>
                </p:nvSpPr>
                <p:spPr>
                  <a:xfrm>
                    <a:off x="2230" y="10406"/>
                    <a:ext cx="1094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51" name="Text 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" y="10406"/>
                    <a:ext cx="1094" cy="72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2" name="Text Box 351"/>
                  <p:cNvSpPr txBox="1"/>
                  <p:nvPr/>
                </p:nvSpPr>
                <p:spPr>
                  <a:xfrm>
                    <a:off x="6434" y="10406"/>
                    <a:ext cx="1094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52" name="Text Box 3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4" y="10406"/>
                    <a:ext cx="1094" cy="72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3" name="Text Box 352"/>
                  <p:cNvSpPr txBox="1"/>
                  <p:nvPr/>
                </p:nvSpPr>
                <p:spPr>
                  <a:xfrm>
                    <a:off x="10639" y="10389"/>
                    <a:ext cx="1094" cy="7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53" name="Text Box 3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9" y="10389"/>
                    <a:ext cx="1094" cy="726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4" name="Text Box 353"/>
                  <p:cNvSpPr txBox="1"/>
                  <p:nvPr/>
                </p:nvSpPr>
                <p:spPr>
                  <a:xfrm>
                    <a:off x="14796" y="10389"/>
                    <a:ext cx="1094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54" name="Text 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96" y="10389"/>
                    <a:ext cx="1094" cy="72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5" name="Text Box 354"/>
                  <p:cNvSpPr txBox="1"/>
                  <p:nvPr/>
                </p:nvSpPr>
                <p:spPr>
                  <a:xfrm>
                    <a:off x="18961" y="10389"/>
                    <a:ext cx="1094" cy="7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55" name="Text Box 3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61" y="10389"/>
                    <a:ext cx="1094" cy="726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0" name="Text Box 679"/>
                <p:cNvSpPr txBox="1"/>
                <p:nvPr/>
              </p:nvSpPr>
              <p:spPr>
                <a:xfrm>
                  <a:off x="12410" y="3729"/>
                  <a:ext cx="2405" cy="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680" name="Text Box 6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" y="3729"/>
                  <a:ext cx="2405" cy="62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1" name="Straight Connector 680"/>
            <p:cNvCxnSpPr/>
            <p:nvPr/>
          </p:nvCxnSpPr>
          <p:spPr>
            <a:xfrm>
              <a:off x="12660" y="4371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H="1">
              <a:off x="13414" y="4108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14340" y="3629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14495" y="4771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flipH="1">
              <a:off x="12671" y="5491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flipH="1" flipV="1">
              <a:off x="12671" y="6862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7" name="Picture 686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869" y="5376"/>
              <a:ext cx="417" cy="417"/>
            </a:xfrm>
            <a:prstGeom prst="rect">
              <a:avLst/>
            </a:prstGeom>
          </p:spPr>
        </p:pic>
        <p:cxnSp>
          <p:nvCxnSpPr>
            <p:cNvPr id="688" name="Straight Connector 687"/>
            <p:cNvCxnSpPr/>
            <p:nvPr/>
          </p:nvCxnSpPr>
          <p:spPr>
            <a:xfrm flipH="1">
              <a:off x="13757" y="602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9" name="Picture 688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95" y="4791"/>
              <a:ext cx="417" cy="417"/>
            </a:xfrm>
            <a:prstGeom prst="rect">
              <a:avLst/>
            </a:prstGeom>
          </p:spPr>
        </p:pic>
        <p:cxnSp>
          <p:nvCxnSpPr>
            <p:cNvPr id="690" name="Straight Connector 689"/>
            <p:cNvCxnSpPr/>
            <p:nvPr/>
          </p:nvCxnSpPr>
          <p:spPr>
            <a:xfrm>
              <a:off x="14340" y="4096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13414" y="5480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2" name="Picture 691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24" y="6573"/>
              <a:ext cx="417" cy="417"/>
            </a:xfrm>
            <a:prstGeom prst="rect">
              <a:avLst/>
            </a:prstGeom>
          </p:spPr>
        </p:pic>
        <p:cxnSp>
          <p:nvCxnSpPr>
            <p:cNvPr id="693" name="Straight Connector 692"/>
            <p:cNvCxnSpPr/>
            <p:nvPr/>
          </p:nvCxnSpPr>
          <p:spPr>
            <a:xfrm flipH="1">
              <a:off x="13746" y="6713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4" name="Picture 693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556" y="4723"/>
              <a:ext cx="417" cy="417"/>
            </a:xfrm>
            <a:prstGeom prst="rect">
              <a:avLst/>
            </a:prstGeom>
          </p:spPr>
        </p:pic>
        <p:sp>
          <p:nvSpPr>
            <p:cNvPr id="695" name="Parallelogram 694"/>
            <p:cNvSpPr/>
            <p:nvPr/>
          </p:nvSpPr>
          <p:spPr>
            <a:xfrm rot="20760000">
              <a:off x="15715" y="3527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6" name="Straight Connector 695"/>
            <p:cNvCxnSpPr/>
            <p:nvPr/>
          </p:nvCxnSpPr>
          <p:spPr>
            <a:xfrm>
              <a:off x="16845" y="4368"/>
              <a:ext cx="754" cy="1120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>
              <a:off x="17599" y="4105"/>
              <a:ext cx="926" cy="1383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flipH="1">
              <a:off x="18525" y="362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flipH="1">
              <a:off x="18680" y="476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flipH="1">
              <a:off x="16856" y="5488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flipH="1">
              <a:off x="17085" y="739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flipH="1" flipV="1">
              <a:off x="16856" y="6859"/>
              <a:ext cx="1081" cy="53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3" name="Picture 702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188" y="6153"/>
              <a:ext cx="417" cy="417"/>
            </a:xfrm>
            <a:prstGeom prst="rect">
              <a:avLst/>
            </a:prstGeom>
          </p:spPr>
        </p:pic>
        <p:cxnSp>
          <p:nvCxnSpPr>
            <p:cNvPr id="704" name="Straight Connector 703"/>
            <p:cNvCxnSpPr/>
            <p:nvPr/>
          </p:nvCxnSpPr>
          <p:spPr>
            <a:xfrm flipH="1">
              <a:off x="17942" y="6024"/>
              <a:ext cx="743" cy="1372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5" name="Picture 704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42" y="6293"/>
              <a:ext cx="417" cy="417"/>
            </a:xfrm>
            <a:prstGeom prst="rect">
              <a:avLst/>
            </a:prstGeom>
          </p:spPr>
        </p:pic>
        <p:cxnSp>
          <p:nvCxnSpPr>
            <p:cNvPr id="706" name="Straight Connector 705"/>
            <p:cNvCxnSpPr/>
            <p:nvPr/>
          </p:nvCxnSpPr>
          <p:spPr>
            <a:xfrm>
              <a:off x="18525" y="4093"/>
              <a:ext cx="155" cy="1926"/>
            </a:xfrm>
            <a:prstGeom prst="line">
              <a:avLst/>
            </a:prstGeom>
            <a:ln w="19050">
              <a:solidFill>
                <a:srgbClr val="32323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>
              <a:off x="17599" y="5477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8" name="Picture 707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085" y="7050"/>
              <a:ext cx="417" cy="417"/>
            </a:xfrm>
            <a:prstGeom prst="rect">
              <a:avLst/>
            </a:prstGeom>
          </p:spPr>
        </p:pic>
        <p:cxnSp>
          <p:nvCxnSpPr>
            <p:cNvPr id="709" name="Straight Connector 708"/>
            <p:cNvCxnSpPr/>
            <p:nvPr/>
          </p:nvCxnSpPr>
          <p:spPr>
            <a:xfrm flipH="1">
              <a:off x="17931" y="6710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0" name="Picture 709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68" y="4371"/>
              <a:ext cx="417" cy="417"/>
            </a:xfrm>
            <a:prstGeom prst="rect">
              <a:avLst/>
            </a:prstGeom>
          </p:spPr>
        </p:pic>
        <p:sp>
          <p:nvSpPr>
            <p:cNvPr id="711" name="Parallelogram 710"/>
            <p:cNvSpPr/>
            <p:nvPr/>
          </p:nvSpPr>
          <p:spPr>
            <a:xfrm rot="20760000">
              <a:off x="11531" y="352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12" name="Straight Connector 711"/>
            <p:cNvCxnSpPr/>
            <p:nvPr/>
          </p:nvCxnSpPr>
          <p:spPr>
            <a:xfrm>
              <a:off x="12661" y="4369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3415" y="410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flipH="1">
              <a:off x="14341" y="362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H="1">
              <a:off x="14496" y="476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flipH="1">
              <a:off x="12672" y="548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flipH="1" flipV="1">
              <a:off x="12672" y="6860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8" name="Picture 717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870" y="5374"/>
              <a:ext cx="417" cy="417"/>
            </a:xfrm>
            <a:prstGeom prst="rect">
              <a:avLst/>
            </a:prstGeom>
          </p:spPr>
        </p:pic>
        <p:cxnSp>
          <p:nvCxnSpPr>
            <p:cNvPr id="719" name="Straight Connector 718"/>
            <p:cNvCxnSpPr/>
            <p:nvPr/>
          </p:nvCxnSpPr>
          <p:spPr>
            <a:xfrm flipH="1">
              <a:off x="13758" y="602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0" name="Picture 719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96" y="4789"/>
              <a:ext cx="417" cy="417"/>
            </a:xfrm>
            <a:prstGeom prst="rect">
              <a:avLst/>
            </a:prstGeom>
          </p:spPr>
        </p:pic>
        <p:cxnSp>
          <p:nvCxnSpPr>
            <p:cNvPr id="721" name="Straight Connector 720"/>
            <p:cNvCxnSpPr/>
            <p:nvPr/>
          </p:nvCxnSpPr>
          <p:spPr>
            <a:xfrm>
              <a:off x="14341" y="4094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>
              <a:off x="13415" y="5478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3" name="Picture 722" descr="car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25" y="6571"/>
              <a:ext cx="417" cy="417"/>
            </a:xfrm>
            <a:prstGeom prst="rect">
              <a:avLst/>
            </a:prstGeom>
          </p:spPr>
        </p:pic>
        <p:pic>
          <p:nvPicPr>
            <p:cNvPr id="724" name="Picture 723" descr="ca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557" y="4721"/>
              <a:ext cx="417" cy="417"/>
            </a:xfrm>
            <a:prstGeom prst="rect">
              <a:avLst/>
            </a:prstGeom>
          </p:spPr>
        </p:pic>
        <p:cxnSp>
          <p:nvCxnSpPr>
            <p:cNvPr id="725" name="Straight Connector 724"/>
            <p:cNvCxnSpPr/>
            <p:nvPr/>
          </p:nvCxnSpPr>
          <p:spPr>
            <a:xfrm flipH="1">
              <a:off x="12900" y="739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flipH="1">
              <a:off x="13747" y="6711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7" name="Text Box 726"/>
                <p:cNvSpPr txBox="1"/>
                <p:nvPr/>
              </p:nvSpPr>
              <p:spPr>
                <a:xfrm>
                  <a:off x="8703" y="8292"/>
                  <a:ext cx="3090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727" name="Text Box 7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" y="8292"/>
                  <a:ext cx="3090" cy="853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0" name="Down Arrow 729"/>
            <p:cNvSpPr/>
            <p:nvPr/>
          </p:nvSpPr>
          <p:spPr>
            <a:xfrm>
              <a:off x="13716" y="10444"/>
              <a:ext cx="824" cy="1123"/>
            </a:xfrm>
            <a:prstGeom prst="downArrow">
              <a:avLst/>
            </a:prstGeom>
            <a:solidFill>
              <a:srgbClr val="B2B2B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31" name="Group 730"/>
            <p:cNvGrpSpPr/>
            <p:nvPr/>
          </p:nvGrpSpPr>
          <p:grpSpPr>
            <a:xfrm>
              <a:off x="8788" y="12830"/>
              <a:ext cx="5096" cy="4589"/>
              <a:chOff x="6049" y="12704"/>
              <a:chExt cx="5096" cy="4589"/>
            </a:xfrm>
          </p:grpSpPr>
          <p:sp>
            <p:nvSpPr>
              <p:cNvPr id="732" name="Parallelogram 731"/>
              <p:cNvSpPr/>
              <p:nvPr/>
            </p:nvSpPr>
            <p:spPr>
              <a:xfrm rot="20760000">
                <a:off x="6049" y="12704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33" name="Straight Connector 732"/>
              <p:cNvCxnSpPr/>
              <p:nvPr/>
            </p:nvCxnSpPr>
            <p:spPr>
              <a:xfrm>
                <a:off x="7180" y="13545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 flipH="1">
                <a:off x="7934" y="13282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>
                <a:off x="8859" y="13270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7934" y="14654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8859" y="12814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 flipH="1">
                <a:off x="9014" y="13945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 flipH="1">
                <a:off x="7191" y="14665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8276" y="15201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H="1">
                <a:off x="8276" y="15887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 flipH="1">
                <a:off x="7431" y="16573"/>
                <a:ext cx="846" cy="72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 flipV="1">
                <a:off x="7191" y="16036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4" name="Picture 743" descr="car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7464" y="16551"/>
                <a:ext cx="417" cy="417"/>
              </a:xfrm>
              <a:prstGeom prst="rect">
                <a:avLst/>
              </a:prstGeom>
            </p:spPr>
          </p:pic>
        </p:grpSp>
        <p:grpSp>
          <p:nvGrpSpPr>
            <p:cNvPr id="745" name="Group 744"/>
            <p:cNvGrpSpPr/>
            <p:nvPr/>
          </p:nvGrpSpPr>
          <p:grpSpPr>
            <a:xfrm>
              <a:off x="10124" y="12814"/>
              <a:ext cx="5096" cy="4605"/>
              <a:chOff x="7652" y="12451"/>
              <a:chExt cx="5096" cy="4605"/>
            </a:xfrm>
          </p:grpSpPr>
          <p:sp>
            <p:nvSpPr>
              <p:cNvPr id="746" name="Parallelogram 745"/>
              <p:cNvSpPr/>
              <p:nvPr/>
            </p:nvSpPr>
            <p:spPr>
              <a:xfrm rot="20760000">
                <a:off x="7652" y="12467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47" name="Straight Connector 746"/>
              <p:cNvCxnSpPr/>
              <p:nvPr/>
            </p:nvCxnSpPr>
            <p:spPr>
              <a:xfrm>
                <a:off x="8783" y="13308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 flipH="1">
                <a:off x="9536" y="13045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10462" y="13033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9536" y="14417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 flipH="1">
                <a:off x="10462" y="12566"/>
                <a:ext cx="1257" cy="468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 flipH="1">
                <a:off x="10617" y="13708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 flipH="1">
                <a:off x="8794" y="14428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 flipH="1">
                <a:off x="9868" y="15650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9033" y="16336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 flipH="1" flipV="1">
                <a:off x="8794" y="15799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7" name="Picture 756" descr="car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791" y="15382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58" name="Straight Connector 757"/>
              <p:cNvCxnSpPr/>
              <p:nvPr/>
            </p:nvCxnSpPr>
            <p:spPr>
              <a:xfrm flipH="1">
                <a:off x="9879" y="14964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9" name="Picture 758" descr="car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723" y="12451"/>
                <a:ext cx="417" cy="417"/>
              </a:xfrm>
              <a:prstGeom prst="rect">
                <a:avLst/>
              </a:prstGeom>
            </p:spPr>
          </p:pic>
        </p:grpSp>
        <p:grpSp>
          <p:nvGrpSpPr>
            <p:cNvPr id="760" name="Group 759"/>
            <p:cNvGrpSpPr/>
            <p:nvPr/>
          </p:nvGrpSpPr>
          <p:grpSpPr>
            <a:xfrm>
              <a:off x="11474" y="12830"/>
              <a:ext cx="5096" cy="4588"/>
              <a:chOff x="8806" y="13067"/>
              <a:chExt cx="5096" cy="4588"/>
            </a:xfrm>
          </p:grpSpPr>
          <p:cxnSp>
            <p:nvCxnSpPr>
              <p:cNvPr id="761" name="Straight Connector 760"/>
              <p:cNvCxnSpPr/>
              <p:nvPr/>
            </p:nvCxnSpPr>
            <p:spPr>
              <a:xfrm>
                <a:off x="9935" y="13910"/>
                <a:ext cx="754" cy="1120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H="1">
                <a:off x="10689" y="13647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11615" y="13168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 flipH="1">
                <a:off x="11770" y="14310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 flipH="1">
                <a:off x="9946" y="15030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 flipV="1">
                <a:off x="9946" y="16401"/>
                <a:ext cx="1081" cy="53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7" name="Picture 766" descr="car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144" y="14915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68" name="Straight Connector 767"/>
              <p:cNvCxnSpPr/>
              <p:nvPr/>
            </p:nvCxnSpPr>
            <p:spPr>
              <a:xfrm flipH="1">
                <a:off x="11032" y="15566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9" name="Picture 768" descr="car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770" y="14330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70" name="Straight Connector 769"/>
              <p:cNvCxnSpPr/>
              <p:nvPr/>
            </p:nvCxnSpPr>
            <p:spPr>
              <a:xfrm>
                <a:off x="11615" y="13635"/>
                <a:ext cx="155" cy="192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10689" y="15019"/>
                <a:ext cx="1086" cy="54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2" name="Picture 771" descr="car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699" y="16112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73" name="Straight Connector 772"/>
              <p:cNvCxnSpPr/>
              <p:nvPr/>
            </p:nvCxnSpPr>
            <p:spPr>
              <a:xfrm flipH="1">
                <a:off x="11021" y="16252"/>
                <a:ext cx="1577" cy="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4" name="Picture 773" descr="c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831" y="14262"/>
                <a:ext cx="417" cy="417"/>
              </a:xfrm>
              <a:prstGeom prst="rect">
                <a:avLst/>
              </a:prstGeom>
            </p:spPr>
          </p:pic>
          <p:sp>
            <p:nvSpPr>
              <p:cNvPr id="775" name="Parallelogram 774"/>
              <p:cNvSpPr/>
              <p:nvPr/>
            </p:nvSpPr>
            <p:spPr>
              <a:xfrm rot="20760000">
                <a:off x="8806" y="13067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76" name="Straight Connector 775"/>
              <p:cNvCxnSpPr/>
              <p:nvPr/>
            </p:nvCxnSpPr>
            <p:spPr>
              <a:xfrm>
                <a:off x="9936" y="13908"/>
                <a:ext cx="754" cy="1120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H="1">
                <a:off x="10690" y="13645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 flipH="1">
                <a:off x="11616" y="13166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H="1">
                <a:off x="11771" y="14308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 flipH="1">
                <a:off x="9947" y="15028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H="1" flipV="1">
                <a:off x="9947" y="16399"/>
                <a:ext cx="1081" cy="53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2" name="Picture 781" descr="car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1145" y="1491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83" name="Straight Connector 782"/>
              <p:cNvCxnSpPr/>
              <p:nvPr/>
            </p:nvCxnSpPr>
            <p:spPr>
              <a:xfrm flipH="1">
                <a:off x="11033" y="15564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4" name="Picture 783" descr="car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771" y="14328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85" name="Straight Connector 784"/>
              <p:cNvCxnSpPr/>
              <p:nvPr/>
            </p:nvCxnSpPr>
            <p:spPr>
              <a:xfrm>
                <a:off x="11616" y="13633"/>
                <a:ext cx="155" cy="192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>
                <a:off x="10690" y="15017"/>
                <a:ext cx="1086" cy="54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7" name="Picture 786" descr="car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700" y="16110"/>
                <a:ext cx="417" cy="417"/>
              </a:xfrm>
              <a:prstGeom prst="rect">
                <a:avLst/>
              </a:prstGeom>
            </p:spPr>
          </p:pic>
          <p:pic>
            <p:nvPicPr>
              <p:cNvPr id="788" name="Picture 787" descr="c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832" y="14260"/>
                <a:ext cx="417" cy="417"/>
              </a:xfrm>
              <a:prstGeom prst="rect">
                <a:avLst/>
              </a:prstGeom>
            </p:spPr>
          </p:pic>
          <p:cxnSp>
            <p:nvCxnSpPr>
              <p:cNvPr id="789" name="Straight Connector 788"/>
              <p:cNvCxnSpPr/>
              <p:nvPr/>
            </p:nvCxnSpPr>
            <p:spPr>
              <a:xfrm flipH="1">
                <a:off x="10175" y="16935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 flipH="1">
                <a:off x="11022" y="16250"/>
                <a:ext cx="1577" cy="68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1" name="Group 790"/>
            <p:cNvGrpSpPr/>
            <p:nvPr/>
          </p:nvGrpSpPr>
          <p:grpSpPr>
            <a:xfrm>
              <a:off x="12841" y="12830"/>
              <a:ext cx="5096" cy="4589"/>
              <a:chOff x="11320" y="12297"/>
              <a:chExt cx="5096" cy="4589"/>
            </a:xfrm>
          </p:grpSpPr>
          <p:sp>
            <p:nvSpPr>
              <p:cNvPr id="792" name="Parallelogram 791"/>
              <p:cNvSpPr/>
              <p:nvPr/>
            </p:nvSpPr>
            <p:spPr>
              <a:xfrm rot="20760000">
                <a:off x="11320" y="12297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93" name="Straight Connector 792"/>
              <p:cNvCxnSpPr/>
              <p:nvPr/>
            </p:nvCxnSpPr>
            <p:spPr>
              <a:xfrm>
                <a:off x="12450" y="13138"/>
                <a:ext cx="754" cy="1120"/>
              </a:xfrm>
              <a:prstGeom prst="line">
                <a:avLst/>
              </a:prstGeom>
              <a:ln w="19050">
                <a:solidFill>
                  <a:srgbClr val="32323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 flipH="1">
                <a:off x="13204" y="12875"/>
                <a:ext cx="926" cy="1383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14130" y="12396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 flipH="1">
                <a:off x="14285" y="13538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12461" y="14258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 flipH="1">
                <a:off x="12690" y="16166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flipH="1" flipV="1">
                <a:off x="12461" y="15629"/>
                <a:ext cx="1081" cy="53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0" name="Picture 799" descr="car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2793" y="1492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801" name="Straight Connector 800"/>
              <p:cNvCxnSpPr/>
              <p:nvPr/>
            </p:nvCxnSpPr>
            <p:spPr>
              <a:xfrm flipH="1">
                <a:off x="13547" y="14794"/>
                <a:ext cx="743" cy="1372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2" name="Picture 801" descr="car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547" y="1506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803" name="Straight Connector 802"/>
              <p:cNvCxnSpPr/>
              <p:nvPr/>
            </p:nvCxnSpPr>
            <p:spPr>
              <a:xfrm>
                <a:off x="14130" y="12863"/>
                <a:ext cx="155" cy="1926"/>
              </a:xfrm>
              <a:prstGeom prst="line">
                <a:avLst/>
              </a:prstGeom>
              <a:ln w="19050">
                <a:solidFill>
                  <a:srgbClr val="32323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13204" y="14247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5" name="Picture 804" descr="car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690" y="15820"/>
                <a:ext cx="417" cy="417"/>
              </a:xfrm>
              <a:prstGeom prst="rect">
                <a:avLst/>
              </a:prstGeom>
            </p:spPr>
          </p:pic>
          <p:cxnSp>
            <p:nvCxnSpPr>
              <p:cNvPr id="806" name="Straight Connector 805"/>
              <p:cNvCxnSpPr/>
              <p:nvPr/>
            </p:nvCxnSpPr>
            <p:spPr>
              <a:xfrm flipH="1">
                <a:off x="13536" y="15480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7" name="Picture 806" descr="c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273" y="13141"/>
                <a:ext cx="417" cy="417"/>
              </a:xfrm>
              <a:prstGeom prst="rect">
                <a:avLst/>
              </a:prstGeom>
            </p:spPr>
          </p:pic>
        </p:grpSp>
        <p:grpSp>
          <p:nvGrpSpPr>
            <p:cNvPr id="808" name="Group 807"/>
            <p:cNvGrpSpPr/>
            <p:nvPr/>
          </p:nvGrpSpPr>
          <p:grpSpPr>
            <a:xfrm>
              <a:off x="14204" y="12830"/>
              <a:ext cx="5096" cy="4589"/>
              <a:chOff x="13743" y="13426"/>
              <a:chExt cx="5096" cy="4589"/>
            </a:xfrm>
          </p:grpSpPr>
          <p:sp>
            <p:nvSpPr>
              <p:cNvPr id="809" name="Parallelogram 808"/>
              <p:cNvSpPr/>
              <p:nvPr/>
            </p:nvSpPr>
            <p:spPr>
              <a:xfrm rot="20760000">
                <a:off x="13743" y="13426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810" name="Straight Connector 809"/>
              <p:cNvCxnSpPr/>
              <p:nvPr/>
            </p:nvCxnSpPr>
            <p:spPr>
              <a:xfrm>
                <a:off x="14873" y="14267"/>
                <a:ext cx="754" cy="1120"/>
              </a:xfrm>
              <a:prstGeom prst="line">
                <a:avLst/>
              </a:prstGeom>
              <a:ln w="19050">
                <a:solidFill>
                  <a:srgbClr val="32323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H="1">
                <a:off x="15627" y="14004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flipH="1">
                <a:off x="16553" y="13525"/>
                <a:ext cx="1257" cy="468"/>
              </a:xfrm>
              <a:prstGeom prst="line">
                <a:avLst/>
              </a:prstGeom>
              <a:ln w="19050">
                <a:solidFill>
                  <a:srgbClr val="FF33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H="1">
                <a:off x="16708" y="14667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 flipH="1">
                <a:off x="14884" y="15387"/>
                <a:ext cx="743" cy="1372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 flipH="1">
                <a:off x="15113" y="17295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 flipH="1" flipV="1">
                <a:off x="14884" y="16758"/>
                <a:ext cx="1081" cy="53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 flipH="1">
                <a:off x="15970" y="15923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8" name="Picture 817" descr="car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713" y="16878"/>
                <a:ext cx="417" cy="417"/>
              </a:xfrm>
              <a:prstGeom prst="rect">
                <a:avLst/>
              </a:prstGeom>
            </p:spPr>
          </p:pic>
          <p:cxnSp>
            <p:nvCxnSpPr>
              <p:cNvPr id="819" name="Straight Connector 818"/>
              <p:cNvCxnSpPr/>
              <p:nvPr/>
            </p:nvCxnSpPr>
            <p:spPr>
              <a:xfrm>
                <a:off x="16553" y="13992"/>
                <a:ext cx="155" cy="1926"/>
              </a:xfrm>
              <a:prstGeom prst="line">
                <a:avLst/>
              </a:prstGeom>
              <a:ln w="19050">
                <a:solidFill>
                  <a:srgbClr val="32323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5627" y="15376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1" name="Picture 820" descr="car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327" y="15864"/>
                <a:ext cx="417" cy="417"/>
              </a:xfrm>
              <a:prstGeom prst="rect">
                <a:avLst/>
              </a:prstGeom>
            </p:spPr>
          </p:pic>
          <p:cxnSp>
            <p:nvCxnSpPr>
              <p:cNvPr id="822" name="Straight Connector 821"/>
              <p:cNvCxnSpPr/>
              <p:nvPr/>
            </p:nvCxnSpPr>
            <p:spPr>
              <a:xfrm flipH="1">
                <a:off x="15959" y="16609"/>
                <a:ext cx="1577" cy="68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3" name="Picture 822" descr="c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096" y="13763"/>
                <a:ext cx="417" cy="417"/>
              </a:xfrm>
              <a:prstGeom prst="rect">
                <a:avLst/>
              </a:prstGeom>
            </p:spPr>
          </p:pic>
        </p:grpSp>
        <p:sp>
          <p:nvSpPr>
            <p:cNvPr id="824" name="Right Brace 823"/>
            <p:cNvSpPr/>
            <p:nvPr/>
          </p:nvSpPr>
          <p:spPr>
            <a:xfrm rot="5400000">
              <a:off x="13901" y="13648"/>
              <a:ext cx="356" cy="9538"/>
            </a:xfrm>
            <a:prstGeom prst="rightBrace">
              <a:avLst/>
            </a:prstGeom>
            <a:ln w="9525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6" name="Text Box 825"/>
                <p:cNvSpPr txBox="1"/>
                <p:nvPr/>
              </p:nvSpPr>
              <p:spPr>
                <a:xfrm>
                  <a:off x="13432" y="18856"/>
                  <a:ext cx="1505" cy="79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en-US" sz="2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26" name="Text Box 8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2" y="18856"/>
                  <a:ext cx="1505" cy="794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8" name="Straight Connector 827"/>
            <p:cNvCxnSpPr/>
            <p:nvPr/>
          </p:nvCxnSpPr>
          <p:spPr>
            <a:xfrm>
              <a:off x="13230" y="12265"/>
              <a:ext cx="54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99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>
              <a:off x="9412" y="13231"/>
              <a:ext cx="54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99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>
              <a:off x="9411" y="17960"/>
              <a:ext cx="54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99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1" name="Text Box 830"/>
                <p:cNvSpPr txBox="1"/>
                <p:nvPr/>
              </p:nvSpPr>
              <p:spPr>
                <a:xfrm>
                  <a:off x="12842" y="8299"/>
                  <a:ext cx="3138" cy="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31" name="Text Box 8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2" y="8299"/>
                  <a:ext cx="3138" cy="85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2" name="Text Box 831"/>
                <p:cNvSpPr txBox="1"/>
                <p:nvPr/>
              </p:nvSpPr>
              <p:spPr>
                <a:xfrm>
                  <a:off x="16908" y="8302"/>
                  <a:ext cx="3241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32" name="Text Box 8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8" y="8302"/>
                  <a:ext cx="3241" cy="853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3" name="Text Box 832"/>
                <p:cNvSpPr txBox="1"/>
                <p:nvPr/>
              </p:nvSpPr>
              <p:spPr>
                <a:xfrm>
                  <a:off x="21284" y="8292"/>
                  <a:ext cx="3106" cy="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5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33" name="Text Box 8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4" y="8292"/>
                  <a:ext cx="3106" cy="854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9" name="Group 208"/>
          <p:cNvGrpSpPr/>
          <p:nvPr/>
        </p:nvGrpSpPr>
        <p:grpSpPr>
          <a:xfrm>
            <a:off x="605790" y="4518025"/>
            <a:ext cx="13640435" cy="2960370"/>
            <a:chOff x="6869" y="4219"/>
            <a:chExt cx="21481" cy="4662"/>
          </a:xfrm>
        </p:grpSpPr>
        <p:sp>
          <p:nvSpPr>
            <p:cNvPr id="4" name="Parallelogram 3"/>
            <p:cNvSpPr/>
            <p:nvPr/>
          </p:nvSpPr>
          <p:spPr>
            <a:xfrm rot="20760000">
              <a:off x="6869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000" y="506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754" y="479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679" y="4787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754" y="6171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679" y="4331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834" y="546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011" y="618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096" y="671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9096" y="7404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251" y="8090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011" y="755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284" y="8068"/>
              <a:ext cx="417" cy="417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12037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2791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791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716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3871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2048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3133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2288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2048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045" y="7123"/>
              <a:ext cx="417" cy="41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H="1">
              <a:off x="13133" y="678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arallelogram 43"/>
            <p:cNvSpPr/>
            <p:nvPr/>
          </p:nvSpPr>
          <p:spPr>
            <a:xfrm rot="20760000">
              <a:off x="10958" y="4225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038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2792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717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92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3717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3872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2049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3134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2289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2049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046" y="7123"/>
              <a:ext cx="417" cy="417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 flipH="1">
              <a:off x="13134" y="678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arallelogram 56"/>
            <p:cNvSpPr/>
            <p:nvPr/>
          </p:nvSpPr>
          <p:spPr>
            <a:xfrm rot="20760000">
              <a:off x="15019" y="4220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6099" y="5128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853" y="4865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7778" y="4853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7778" y="439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7933" y="552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110" y="624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7195" y="7470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350" y="815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6110" y="7619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7195" y="678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052" y="6478"/>
              <a:ext cx="417" cy="417"/>
            </a:xfrm>
            <a:prstGeom prst="rect">
              <a:avLst/>
            </a:prstGeom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16853" y="6237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arallelogram 70"/>
            <p:cNvSpPr/>
            <p:nvPr/>
          </p:nvSpPr>
          <p:spPr>
            <a:xfrm rot="20760000">
              <a:off x="19112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192" y="5129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0946" y="486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871" y="4854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1871" y="4398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2026" y="552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1288" y="7471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0443" y="8157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0203" y="7620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1288" y="678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0946" y="6249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593" y="6895"/>
              <a:ext cx="417" cy="417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 flipH="1">
              <a:off x="20203" y="624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rallelogram 85"/>
            <p:cNvSpPr/>
            <p:nvPr/>
          </p:nvSpPr>
          <p:spPr>
            <a:xfrm rot="20760000">
              <a:off x="23254" y="4219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4334" y="512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5088" y="486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013" y="485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6013" y="439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6168" y="552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5430" y="746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4585" y="815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4345" y="761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5430" y="678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088" y="6247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4345" y="624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ight Arrow 98"/>
          <p:cNvSpPr/>
          <p:nvPr/>
        </p:nvSpPr>
        <p:spPr>
          <a:xfrm>
            <a:off x="14328140" y="5509895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15051980" y="4521147"/>
            <a:ext cx="3235958" cy="4126918"/>
            <a:chOff x="816" y="4236"/>
            <a:chExt cx="5096" cy="6499"/>
          </a:xfrm>
        </p:grpSpPr>
        <p:sp>
          <p:nvSpPr>
            <p:cNvPr id="100" name="Parallelogram 99"/>
            <p:cNvSpPr/>
            <p:nvPr/>
          </p:nvSpPr>
          <p:spPr>
            <a:xfrm rot="20760000">
              <a:off x="816" y="423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47" y="507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701" y="481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626" y="480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701" y="6186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626" y="434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781" y="547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3043" y="741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2198" y="8105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958" y="756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231" y="8083"/>
              <a:ext cx="417" cy="417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3043" y="6733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958" y="6197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 Box 112"/>
                <p:cNvSpPr txBox="1"/>
                <p:nvPr/>
              </p:nvSpPr>
              <p:spPr>
                <a:xfrm>
                  <a:off x="1450" y="9342"/>
                  <a:ext cx="3929" cy="1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spatiotemporal path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𝑇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113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" y="9342"/>
                  <a:ext cx="3929" cy="139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" name="Right Arrow 191"/>
          <p:cNvSpPr/>
          <p:nvPr/>
        </p:nvSpPr>
        <p:spPr>
          <a:xfrm>
            <a:off x="14328140" y="5510530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>
            <a:off x="15076170" y="4423410"/>
            <a:ext cx="3235960" cy="3020695"/>
            <a:chOff x="715" y="12523"/>
            <a:chExt cx="5096" cy="4757"/>
          </a:xfrm>
        </p:grpSpPr>
        <p:sp>
          <p:nvSpPr>
            <p:cNvPr id="193" name="Parallelogram 192"/>
            <p:cNvSpPr/>
            <p:nvPr/>
          </p:nvSpPr>
          <p:spPr>
            <a:xfrm rot="20760000">
              <a:off x="715" y="1269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846" y="1353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2600" y="1326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525" y="13257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00" y="14641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3525" y="12801"/>
              <a:ext cx="1257" cy="468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3680" y="1393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2942" y="15874"/>
              <a:ext cx="1577" cy="68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2097" y="16560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1857" y="1602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Picture 202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068" y="12523"/>
              <a:ext cx="417" cy="417"/>
            </a:xfrm>
            <a:prstGeom prst="rect">
              <a:avLst/>
            </a:prstGeom>
          </p:spPr>
        </p:pic>
        <p:cxnSp>
          <p:nvCxnSpPr>
            <p:cNvPr id="204" name="Straight Connector 203"/>
            <p:cNvCxnSpPr/>
            <p:nvPr/>
          </p:nvCxnSpPr>
          <p:spPr>
            <a:xfrm flipH="1">
              <a:off x="2942" y="15188"/>
              <a:ext cx="743" cy="1372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1857" y="1465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615315" y="4467225"/>
            <a:ext cx="13640435" cy="3033395"/>
            <a:chOff x="6768" y="12577"/>
            <a:chExt cx="21481" cy="4777"/>
          </a:xfrm>
        </p:grpSpPr>
        <p:sp>
          <p:nvSpPr>
            <p:cNvPr id="114" name="Parallelogram 113"/>
            <p:cNvSpPr/>
            <p:nvPr/>
          </p:nvSpPr>
          <p:spPr>
            <a:xfrm rot="20760000">
              <a:off x="6768" y="1267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899" y="1351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8653" y="1325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78" y="1324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653" y="14626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9578" y="1278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9733" y="1391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910" y="1463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8995" y="1517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995" y="1585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8150" y="1654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7910" y="1600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1936" y="13606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2690" y="13343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615" y="13331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2690" y="14715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615" y="12875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3770" y="14006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1947" y="147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13032" y="15948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12187" y="16634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11947" y="16097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137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44" y="15596"/>
              <a:ext cx="417" cy="417"/>
            </a:xfrm>
            <a:prstGeom prst="rect">
              <a:avLst/>
            </a:prstGeom>
          </p:spPr>
        </p:pic>
        <p:cxnSp>
          <p:nvCxnSpPr>
            <p:cNvPr id="139" name="Straight Connector 138"/>
            <p:cNvCxnSpPr/>
            <p:nvPr/>
          </p:nvCxnSpPr>
          <p:spPr>
            <a:xfrm flipH="1">
              <a:off x="13032" y="15262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Parallelogram 139"/>
            <p:cNvSpPr/>
            <p:nvPr/>
          </p:nvSpPr>
          <p:spPr>
            <a:xfrm rot="20760000">
              <a:off x="10857" y="1269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11937" y="13606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12691" y="13343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616" y="13331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2691" y="14715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3616" y="12857"/>
              <a:ext cx="1257" cy="468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13771" y="14006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11948" y="147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13033" y="15948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12188" y="16634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11948" y="16097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150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4087" y="12577"/>
              <a:ext cx="417" cy="417"/>
            </a:xfrm>
            <a:prstGeom prst="rect">
              <a:avLst/>
            </a:prstGeom>
          </p:spPr>
        </p:pic>
        <p:cxnSp>
          <p:nvCxnSpPr>
            <p:cNvPr id="152" name="Straight Connector 151"/>
            <p:cNvCxnSpPr/>
            <p:nvPr/>
          </p:nvCxnSpPr>
          <p:spPr>
            <a:xfrm flipH="1">
              <a:off x="13033" y="1526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Parallelogram 152"/>
            <p:cNvSpPr/>
            <p:nvPr/>
          </p:nvSpPr>
          <p:spPr>
            <a:xfrm rot="20760000">
              <a:off x="14918" y="12675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15998" y="1358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16752" y="1332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7677" y="1285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7832" y="1398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6009" y="1470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7094" y="1592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6249" y="1661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 flipV="1">
              <a:off x="16009" y="1607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7094" y="1523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Picture 164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832" y="13996"/>
              <a:ext cx="417" cy="417"/>
            </a:xfrm>
            <a:prstGeom prst="rect">
              <a:avLst/>
            </a:prstGeom>
          </p:spPr>
        </p:pic>
        <p:cxnSp>
          <p:nvCxnSpPr>
            <p:cNvPr id="166" name="Straight Connector 165"/>
            <p:cNvCxnSpPr/>
            <p:nvPr/>
          </p:nvCxnSpPr>
          <p:spPr>
            <a:xfrm>
              <a:off x="16752" y="1469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Parallelogram 166"/>
            <p:cNvSpPr/>
            <p:nvPr/>
          </p:nvSpPr>
          <p:spPr>
            <a:xfrm rot="20760000">
              <a:off x="19011" y="1267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0091" y="13584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20845" y="13321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1770" y="13309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21770" y="12853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21925" y="13984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21187" y="15926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0342" y="16612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20102" y="16075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21187" y="15240"/>
              <a:ext cx="743" cy="1372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0845" y="14704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8" name="Picture 177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1639" y="15705"/>
              <a:ext cx="417" cy="417"/>
            </a:xfrm>
            <a:prstGeom prst="rect">
              <a:avLst/>
            </a:prstGeom>
          </p:spPr>
        </p:pic>
        <p:cxnSp>
          <p:nvCxnSpPr>
            <p:cNvPr id="179" name="Straight Connector 178"/>
            <p:cNvCxnSpPr/>
            <p:nvPr/>
          </p:nvCxnSpPr>
          <p:spPr>
            <a:xfrm flipH="1">
              <a:off x="20102" y="1470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Parallelogram 179"/>
            <p:cNvSpPr/>
            <p:nvPr/>
          </p:nvSpPr>
          <p:spPr>
            <a:xfrm rot="20760000">
              <a:off x="23153" y="12674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24233" y="1358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24987" y="1331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5912" y="13307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25912" y="12851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26067" y="1398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24484" y="16610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24244" y="1607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25329" y="1523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4987" y="14702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24244" y="1470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7677" y="13308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" name="Picture 206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6072" y="15658"/>
              <a:ext cx="417" cy="417"/>
            </a:xfrm>
            <a:prstGeom prst="rect">
              <a:avLst/>
            </a:prstGeom>
          </p:spPr>
        </p:pic>
        <p:cxnSp>
          <p:nvCxnSpPr>
            <p:cNvPr id="186" name="Straight Connector 185"/>
            <p:cNvCxnSpPr/>
            <p:nvPr/>
          </p:nvCxnSpPr>
          <p:spPr>
            <a:xfrm flipH="1">
              <a:off x="25329" y="15924"/>
              <a:ext cx="1577" cy="68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 Box 112"/>
              <p:cNvSpPr txBox="1"/>
              <p:nvPr/>
            </p:nvSpPr>
            <p:spPr>
              <a:xfrm>
                <a:off x="15454630" y="7763510"/>
                <a:ext cx="2494915" cy="88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spatiotemporal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13" name="Text 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30" y="7763510"/>
                <a:ext cx="2494915" cy="8845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" name="Right Arrow 98"/>
          <p:cNvSpPr/>
          <p:nvPr/>
        </p:nvSpPr>
        <p:spPr>
          <a:xfrm>
            <a:off x="14328140" y="5496560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076110" y="4549722"/>
            <a:ext cx="3235958" cy="2914077"/>
            <a:chOff x="816" y="4236"/>
            <a:chExt cx="5096" cy="4589"/>
          </a:xfrm>
        </p:grpSpPr>
        <p:sp>
          <p:nvSpPr>
            <p:cNvPr id="100" name="Parallelogram 99"/>
            <p:cNvSpPr/>
            <p:nvPr/>
          </p:nvSpPr>
          <p:spPr>
            <a:xfrm rot="20760000">
              <a:off x="816" y="423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47" y="507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701" y="481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626" y="480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701" y="6186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626" y="434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781" y="547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3043" y="7419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2198" y="810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958" y="7568"/>
              <a:ext cx="1097" cy="537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85" y="7267"/>
              <a:ext cx="417" cy="417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3043" y="673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958" y="6197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15315" y="4542155"/>
            <a:ext cx="13640435" cy="2960370"/>
            <a:chOff x="6869" y="4219"/>
            <a:chExt cx="21481" cy="4662"/>
          </a:xfrm>
        </p:grpSpPr>
        <p:sp>
          <p:nvSpPr>
            <p:cNvPr id="4" name="Parallelogram 3"/>
            <p:cNvSpPr/>
            <p:nvPr/>
          </p:nvSpPr>
          <p:spPr>
            <a:xfrm rot="20760000">
              <a:off x="6869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000" y="506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754" y="479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679" y="4787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754" y="6171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679" y="4331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834" y="546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011" y="618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096" y="671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9096" y="7404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250" y="8090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011" y="755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37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2791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791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716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3871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2048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3133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2288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2048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45" y="7123"/>
              <a:ext cx="417" cy="41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H="1">
              <a:off x="13133" y="678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arallelogram 43"/>
            <p:cNvSpPr/>
            <p:nvPr/>
          </p:nvSpPr>
          <p:spPr>
            <a:xfrm rot="20760000">
              <a:off x="10958" y="4225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038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2792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717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92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3717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3872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2049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3134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2289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2049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3134" y="678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arallelogram 56"/>
            <p:cNvSpPr/>
            <p:nvPr/>
          </p:nvSpPr>
          <p:spPr>
            <a:xfrm rot="20760000">
              <a:off x="15019" y="4220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6099" y="5128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853" y="4865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7778" y="4853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7778" y="439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7933" y="552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110" y="624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350" y="815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6110" y="7619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7195" y="678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832" y="7313"/>
              <a:ext cx="417" cy="417"/>
            </a:xfrm>
            <a:prstGeom prst="rect">
              <a:avLst/>
            </a:prstGeom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16853" y="6237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arallelogram 70"/>
            <p:cNvSpPr/>
            <p:nvPr/>
          </p:nvSpPr>
          <p:spPr>
            <a:xfrm rot="20760000">
              <a:off x="19112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192" y="5129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0946" y="486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871" y="4854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1871" y="4398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2026" y="552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1288" y="7471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0443" y="8157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1288" y="678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0946" y="6249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657" y="7475"/>
              <a:ext cx="417" cy="417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 flipH="1">
              <a:off x="20203" y="624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rallelogram 85"/>
            <p:cNvSpPr/>
            <p:nvPr/>
          </p:nvSpPr>
          <p:spPr>
            <a:xfrm rot="20760000">
              <a:off x="23254" y="4219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4334" y="512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5088" y="486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013" y="485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6013" y="439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6168" y="552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5430" y="746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4585" y="815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4345" y="761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5430" y="678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088" y="6247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4345" y="6247"/>
              <a:ext cx="743" cy="1372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7195" y="7470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0203" y="7620"/>
              <a:ext cx="1097" cy="537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4734" y="6850"/>
              <a:ext cx="417" cy="41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 Box 279"/>
              <p:cNvSpPr txBox="1"/>
              <p:nvPr/>
            </p:nvSpPr>
            <p:spPr>
              <a:xfrm>
                <a:off x="15454630" y="7763510"/>
                <a:ext cx="2494915" cy="8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spatiotemporal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80" name="Text 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30" y="7763510"/>
                <a:ext cx="2494915" cy="8883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ight Arrow 2"/>
          <p:cNvSpPr/>
          <p:nvPr/>
        </p:nvSpPr>
        <p:spPr>
          <a:xfrm>
            <a:off x="14328140" y="5506085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074265" y="4530725"/>
            <a:ext cx="3235960" cy="2914015"/>
            <a:chOff x="696" y="12608"/>
            <a:chExt cx="5096" cy="4589"/>
          </a:xfrm>
        </p:grpSpPr>
        <p:sp>
          <p:nvSpPr>
            <p:cNvPr id="10" name="Parallelogram 9"/>
            <p:cNvSpPr/>
            <p:nvPr/>
          </p:nvSpPr>
          <p:spPr>
            <a:xfrm rot="20760000">
              <a:off x="696" y="1260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27" y="13449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06" y="13174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81" y="14558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506" y="12718"/>
              <a:ext cx="1257" cy="468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661" y="1384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923" y="15791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078" y="16477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838" y="15940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78" y="13432"/>
              <a:ext cx="417" cy="417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 flipH="1">
              <a:off x="2923" y="1510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838" y="1456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581" y="13186"/>
              <a:ext cx="926" cy="1383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15315" y="4523740"/>
            <a:ext cx="13640435" cy="2990850"/>
            <a:chOff x="6768" y="12644"/>
            <a:chExt cx="21481" cy="4710"/>
          </a:xfrm>
        </p:grpSpPr>
        <p:sp>
          <p:nvSpPr>
            <p:cNvPr id="126" name="Parallelogram 125"/>
            <p:cNvSpPr/>
            <p:nvPr/>
          </p:nvSpPr>
          <p:spPr>
            <a:xfrm rot="20760000">
              <a:off x="6768" y="1267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7899" y="1351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8653" y="1325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9578" y="1324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653" y="14626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9578" y="1278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9733" y="1391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7910" y="1463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8995" y="1517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8995" y="1585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8150" y="1654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 flipV="1">
              <a:off x="7910" y="1600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1936" y="13606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12690" y="13343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3615" y="13331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2690" y="14715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13615" y="12875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3770" y="14006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11947" y="147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13032" y="15948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12187" y="16634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 flipV="1">
              <a:off x="11947" y="16097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7" name="Picture 226" descr="car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44" y="15596"/>
              <a:ext cx="417" cy="417"/>
            </a:xfrm>
            <a:prstGeom prst="rect">
              <a:avLst/>
            </a:prstGeom>
          </p:spPr>
        </p:pic>
        <p:cxnSp>
          <p:nvCxnSpPr>
            <p:cNvPr id="228" name="Straight Connector 227"/>
            <p:cNvCxnSpPr/>
            <p:nvPr/>
          </p:nvCxnSpPr>
          <p:spPr>
            <a:xfrm flipH="1">
              <a:off x="13032" y="15262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Parallelogram 228"/>
            <p:cNvSpPr/>
            <p:nvPr/>
          </p:nvSpPr>
          <p:spPr>
            <a:xfrm rot="20760000">
              <a:off x="10857" y="1269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11937" y="13606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12691" y="13343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13616" y="13331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12691" y="14715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13616" y="1285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13771" y="14006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11948" y="14726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13033" y="15948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12188" y="16634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 flipV="1">
              <a:off x="11948" y="16097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13033" y="1526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Parallelogram 240"/>
            <p:cNvSpPr/>
            <p:nvPr/>
          </p:nvSpPr>
          <p:spPr>
            <a:xfrm rot="20760000">
              <a:off x="14918" y="12675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H="1">
              <a:off x="16752" y="1332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17677" y="1285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17832" y="1398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16009" y="1470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17094" y="1592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16249" y="1661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 flipV="1">
              <a:off x="16009" y="1607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17094" y="1523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49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6249" y="13606"/>
              <a:ext cx="417" cy="417"/>
            </a:xfrm>
            <a:prstGeom prst="rect">
              <a:avLst/>
            </a:prstGeom>
          </p:spPr>
        </p:pic>
        <p:cxnSp>
          <p:nvCxnSpPr>
            <p:cNvPr id="251" name="Straight Connector 250"/>
            <p:cNvCxnSpPr/>
            <p:nvPr/>
          </p:nvCxnSpPr>
          <p:spPr>
            <a:xfrm>
              <a:off x="16752" y="1469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Parallelogram 251"/>
            <p:cNvSpPr/>
            <p:nvPr/>
          </p:nvSpPr>
          <p:spPr>
            <a:xfrm rot="20760000">
              <a:off x="19011" y="1267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20091" y="13584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1770" y="13309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21770" y="12853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>
              <a:off x="21925" y="13984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21187" y="15926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20342" y="16612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 flipV="1">
              <a:off x="20102" y="16075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1187" y="15240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845" y="14704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2" name="Picture 261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882" y="13606"/>
              <a:ext cx="417" cy="417"/>
            </a:xfrm>
            <a:prstGeom prst="rect">
              <a:avLst/>
            </a:prstGeom>
          </p:spPr>
        </p:pic>
        <p:cxnSp>
          <p:nvCxnSpPr>
            <p:cNvPr id="263" name="Straight Connector 262"/>
            <p:cNvCxnSpPr/>
            <p:nvPr/>
          </p:nvCxnSpPr>
          <p:spPr>
            <a:xfrm flipH="1">
              <a:off x="20102" y="1470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/>
            <p:cNvSpPr/>
            <p:nvPr/>
          </p:nvSpPr>
          <p:spPr>
            <a:xfrm rot="20760000">
              <a:off x="23153" y="12674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24233" y="1358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>
              <a:off x="24987" y="1331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5912" y="13307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>
              <a:off x="25912" y="12851"/>
              <a:ext cx="1257" cy="468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H="1">
              <a:off x="26067" y="1398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H="1">
              <a:off x="24484" y="16610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24244" y="1607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25329" y="1523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4987" y="14702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24244" y="1470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17677" y="1330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Picture 275" descr="ca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6332" y="12644"/>
              <a:ext cx="417" cy="417"/>
            </a:xfrm>
            <a:prstGeom prst="rect">
              <a:avLst/>
            </a:prstGeom>
          </p:spPr>
        </p:pic>
        <p:cxnSp>
          <p:nvCxnSpPr>
            <p:cNvPr id="277" name="Straight Connector 276"/>
            <p:cNvCxnSpPr/>
            <p:nvPr/>
          </p:nvCxnSpPr>
          <p:spPr>
            <a:xfrm flipH="1">
              <a:off x="25329" y="15924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15998" y="13583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20845" y="13321"/>
              <a:ext cx="926" cy="1383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15454630" y="7763510"/>
                <a:ext cx="2494915" cy="88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spatiotemporal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30" y="7763510"/>
                <a:ext cx="2494915" cy="8845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>
            <a:off x="970915" y="165735"/>
            <a:ext cx="482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Path planning in time domain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Parallelogram 1"/>
          <p:cNvSpPr/>
          <p:nvPr/>
        </p:nvSpPr>
        <p:spPr>
          <a:xfrm rot="20760000">
            <a:off x="1986855" y="2240862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704899" y="2774792"/>
            <a:ext cx="478696" cy="71106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83595" y="2607820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1489" y="2600202"/>
            <a:ext cx="98406" cy="122276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3595" y="3478869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71489" y="2310699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69894" y="3028742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11882" y="3485852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01357" y="3826780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1357" y="4262304"/>
            <a:ext cx="1001198" cy="435524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711882" y="4356901"/>
            <a:ext cx="696458" cy="340928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5203" y="4683861"/>
            <a:ext cx="264743" cy="264743"/>
          </a:xfrm>
          <a:prstGeom prst="rect">
            <a:avLst/>
          </a:prstGeom>
        </p:spPr>
      </p:pic>
      <p:sp>
        <p:nvSpPr>
          <p:cNvPr id="28" name="Parallelogram 27"/>
          <p:cNvSpPr/>
          <p:nvPr/>
        </p:nvSpPr>
        <p:spPr>
          <a:xfrm rot="20760000">
            <a:off x="4656935" y="2240227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74979" y="2774157"/>
            <a:ext cx="478696" cy="71106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853674" y="2607185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41569" y="2599567"/>
            <a:ext cx="98406" cy="122276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53674" y="3478234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441569" y="2303080"/>
            <a:ext cx="798038" cy="297122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539974" y="3028107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81962" y="3485217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64453" y="4261669"/>
            <a:ext cx="1001198" cy="435524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34332" y="4697194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381962" y="4356266"/>
            <a:ext cx="696458" cy="340928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568" y="4091523"/>
            <a:ext cx="264743" cy="264743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6071437" y="3826145"/>
            <a:ext cx="471712" cy="871049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71" y="2230069"/>
            <a:ext cx="264743" cy="264743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13363221" y="2774826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3841917" y="2607854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4429811" y="2303748"/>
            <a:ext cx="798038" cy="297122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4528217" y="3028776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3370205" y="3485886"/>
            <a:ext cx="471712" cy="871049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3515591" y="4697862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3370205" y="4356934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14059679" y="3826814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149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84" y="4433205"/>
            <a:ext cx="264743" cy="264743"/>
          </a:xfrm>
          <a:prstGeom prst="rect">
            <a:avLst/>
          </a:prstGeom>
        </p:spPr>
      </p:pic>
      <p:cxnSp>
        <p:nvCxnSpPr>
          <p:cNvPr id="151" name="Straight Connector 150"/>
          <p:cNvCxnSpPr/>
          <p:nvPr/>
        </p:nvCxnSpPr>
        <p:spPr>
          <a:xfrm>
            <a:off x="14429811" y="2600235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3841917" y="3478902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481" y="3789220"/>
            <a:ext cx="264743" cy="264743"/>
          </a:xfrm>
          <a:prstGeom prst="rect">
            <a:avLst/>
          </a:prstGeom>
        </p:spPr>
      </p:pic>
      <p:cxnSp>
        <p:nvCxnSpPr>
          <p:cNvPr id="154" name="Straight Connector 153"/>
          <p:cNvCxnSpPr/>
          <p:nvPr/>
        </p:nvCxnSpPr>
        <p:spPr>
          <a:xfrm flipH="1">
            <a:off x="14052695" y="4262338"/>
            <a:ext cx="1001198" cy="435524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4723" y="2454785"/>
            <a:ext cx="264743" cy="264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 Box 158"/>
              <p:cNvSpPr txBox="1"/>
              <p:nvPr/>
            </p:nvSpPr>
            <p:spPr>
              <a:xfrm>
                <a:off x="2896235" y="5269865"/>
                <a:ext cx="1914525" cy="54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9" name="Text 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35" y="5269865"/>
                <a:ext cx="1914525" cy="5416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Parallelogram 317"/>
          <p:cNvSpPr/>
          <p:nvPr/>
        </p:nvSpPr>
        <p:spPr>
          <a:xfrm rot="20760000">
            <a:off x="12645812" y="2240896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9" name="Straight Connector 318"/>
          <p:cNvCxnSpPr/>
          <p:nvPr/>
        </p:nvCxnSpPr>
        <p:spPr>
          <a:xfrm>
            <a:off x="13363856" y="2774826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3842552" y="2607854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4430446" y="2303748"/>
            <a:ext cx="798038" cy="297122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14528852" y="3028776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3370840" y="3485886"/>
            <a:ext cx="471712" cy="871049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13516226" y="4697862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 flipV="1">
            <a:off x="13370840" y="4356934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14060314" y="3826814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" name="Picture 326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19" y="4433205"/>
            <a:ext cx="264743" cy="264743"/>
          </a:xfrm>
          <a:prstGeom prst="rect">
            <a:avLst/>
          </a:prstGeom>
        </p:spPr>
      </p:pic>
      <p:cxnSp>
        <p:nvCxnSpPr>
          <p:cNvPr id="328" name="Straight Connector 327"/>
          <p:cNvCxnSpPr/>
          <p:nvPr/>
        </p:nvCxnSpPr>
        <p:spPr>
          <a:xfrm>
            <a:off x="14430446" y="2600235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3842552" y="3478902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116" y="3789220"/>
            <a:ext cx="264743" cy="264743"/>
          </a:xfrm>
          <a:prstGeom prst="rect">
            <a:avLst/>
          </a:prstGeom>
        </p:spPr>
      </p:pic>
      <p:cxnSp>
        <p:nvCxnSpPr>
          <p:cNvPr id="331" name="Straight Connector 330"/>
          <p:cNvCxnSpPr/>
          <p:nvPr/>
        </p:nvCxnSpPr>
        <p:spPr>
          <a:xfrm flipH="1">
            <a:off x="14053330" y="4262338"/>
            <a:ext cx="1001198" cy="435524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2" name="Picture 331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5358" y="2454785"/>
            <a:ext cx="264743" cy="264743"/>
          </a:xfrm>
          <a:prstGeom prst="rect">
            <a:avLst/>
          </a:prstGeom>
        </p:spPr>
      </p:pic>
      <p:grpSp>
        <p:nvGrpSpPr>
          <p:cNvPr id="356" name="Group 355"/>
          <p:cNvGrpSpPr/>
          <p:nvPr/>
        </p:nvGrpSpPr>
        <p:grpSpPr>
          <a:xfrm>
            <a:off x="2047240" y="5941695"/>
            <a:ext cx="14228445" cy="473075"/>
            <a:chOff x="1727" y="10386"/>
            <a:chExt cx="22407" cy="745"/>
          </a:xfrm>
        </p:grpSpPr>
        <p:cxnSp>
          <p:nvCxnSpPr>
            <p:cNvPr id="349" name="Straight Arrow Connector 348"/>
            <p:cNvCxnSpPr/>
            <p:nvPr/>
          </p:nvCxnSpPr>
          <p:spPr>
            <a:xfrm flipV="1">
              <a:off x="1727" y="10386"/>
              <a:ext cx="21657" cy="3"/>
            </a:xfrm>
            <a:prstGeom prst="straightConnector1">
              <a:avLst/>
            </a:prstGeom>
            <a:ln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349"/>
            <p:cNvSpPr txBox="1"/>
            <p:nvPr/>
          </p:nvSpPr>
          <p:spPr>
            <a:xfrm>
              <a:off x="22576" y="10406"/>
              <a:ext cx="15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latin typeface="Times New Roman" panose="02020603050405020304" charset="0"/>
                  <a:cs typeface="Times New Roman" panose="02020603050405020304" charset="0"/>
                </a:rPr>
                <a:t>Time</a:t>
              </a:r>
              <a:endParaRPr 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Text Box 350"/>
                <p:cNvSpPr txBox="1"/>
                <p:nvPr/>
              </p:nvSpPr>
              <p:spPr>
                <a:xfrm>
                  <a:off x="2230" y="10406"/>
                  <a:ext cx="1094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51" name="Text Box 3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" y="10406"/>
                  <a:ext cx="1094" cy="72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Text Box 351"/>
                <p:cNvSpPr txBox="1"/>
                <p:nvPr/>
              </p:nvSpPr>
              <p:spPr>
                <a:xfrm>
                  <a:off x="6434" y="10406"/>
                  <a:ext cx="1094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52" name="Text Box 3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" y="10406"/>
                  <a:ext cx="1094" cy="72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 Box 352"/>
                <p:cNvSpPr txBox="1"/>
                <p:nvPr/>
              </p:nvSpPr>
              <p:spPr>
                <a:xfrm>
                  <a:off x="10639" y="10389"/>
                  <a:ext cx="1094" cy="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53" name="Text 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9" y="10389"/>
                  <a:ext cx="1094" cy="72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 Box 353"/>
                <p:cNvSpPr txBox="1"/>
                <p:nvPr/>
              </p:nvSpPr>
              <p:spPr>
                <a:xfrm>
                  <a:off x="14796" y="10389"/>
                  <a:ext cx="1094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54" name="Text Box 3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6" y="10389"/>
                  <a:ext cx="1094" cy="72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 Box 354"/>
                <p:cNvSpPr txBox="1"/>
                <p:nvPr/>
              </p:nvSpPr>
              <p:spPr>
                <a:xfrm>
                  <a:off x="18961" y="10389"/>
                  <a:ext cx="1094" cy="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55" name="Text Box 3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1" y="10389"/>
                  <a:ext cx="1094" cy="726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0" name="Text Box 679"/>
              <p:cNvSpPr txBox="1"/>
              <p:nvPr/>
            </p:nvSpPr>
            <p:spPr>
              <a:xfrm>
                <a:off x="7880350" y="2367915"/>
                <a:ext cx="1527175" cy="39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80" name="Text Box 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2367915"/>
                <a:ext cx="1527175" cy="3968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1" name="Straight Connector 680"/>
          <p:cNvCxnSpPr/>
          <p:nvPr/>
        </p:nvCxnSpPr>
        <p:spPr>
          <a:xfrm>
            <a:off x="8039406" y="2775436"/>
            <a:ext cx="478696" cy="71106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H="1">
            <a:off x="8518102" y="2608464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 flipH="1">
            <a:off x="9105996" y="2304358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 flipH="1">
            <a:off x="9204402" y="3029386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 flipH="1">
            <a:off x="8046390" y="3486496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flipH="1" flipV="1">
            <a:off x="8046390" y="4357544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7" name="Picture 686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6970" y="3413485"/>
            <a:ext cx="264743" cy="264743"/>
          </a:xfrm>
          <a:prstGeom prst="rect">
            <a:avLst/>
          </a:prstGeom>
        </p:spPr>
      </p:pic>
      <p:cxnSp>
        <p:nvCxnSpPr>
          <p:cNvPr id="688" name="Straight Connector 687"/>
          <p:cNvCxnSpPr/>
          <p:nvPr/>
        </p:nvCxnSpPr>
        <p:spPr>
          <a:xfrm flipH="1">
            <a:off x="8735864" y="3827424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9" name="Picture 688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402" y="3042083"/>
            <a:ext cx="264743" cy="264743"/>
          </a:xfrm>
          <a:prstGeom prst="rect">
            <a:avLst/>
          </a:prstGeom>
        </p:spPr>
      </p:pic>
      <p:cxnSp>
        <p:nvCxnSpPr>
          <p:cNvPr id="690" name="Straight Connector 689"/>
          <p:cNvCxnSpPr/>
          <p:nvPr/>
        </p:nvCxnSpPr>
        <p:spPr>
          <a:xfrm>
            <a:off x="9105996" y="2600845"/>
            <a:ext cx="98406" cy="1222769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8518102" y="3479512"/>
            <a:ext cx="689474" cy="347912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2" name="Picture 691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325" y="4174065"/>
            <a:ext cx="264743" cy="264743"/>
          </a:xfrm>
          <a:prstGeom prst="rect">
            <a:avLst/>
          </a:prstGeom>
        </p:spPr>
      </p:pic>
      <p:cxnSp>
        <p:nvCxnSpPr>
          <p:cNvPr id="693" name="Straight Connector 692"/>
          <p:cNvCxnSpPr/>
          <p:nvPr/>
        </p:nvCxnSpPr>
        <p:spPr>
          <a:xfrm flipH="1">
            <a:off x="8728880" y="4262948"/>
            <a:ext cx="1001198" cy="435524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4" name="Picture 693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744" y="2998912"/>
            <a:ext cx="264743" cy="264743"/>
          </a:xfrm>
          <a:prstGeom prst="rect">
            <a:avLst/>
          </a:prstGeom>
        </p:spPr>
      </p:pic>
      <p:sp>
        <p:nvSpPr>
          <p:cNvPr id="695" name="Parallelogram 694"/>
          <p:cNvSpPr/>
          <p:nvPr/>
        </p:nvSpPr>
        <p:spPr>
          <a:xfrm rot="20760000">
            <a:off x="9978812" y="2239626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96" name="Straight Connector 695"/>
          <p:cNvCxnSpPr/>
          <p:nvPr/>
        </p:nvCxnSpPr>
        <p:spPr>
          <a:xfrm>
            <a:off x="10696856" y="2773556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 flipH="1">
            <a:off x="11175552" y="2606584"/>
            <a:ext cx="587894" cy="878032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flipH="1">
            <a:off x="11763446" y="2302478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 flipH="1">
            <a:off x="11861852" y="3027506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H="1">
            <a:off x="10703840" y="3484616"/>
            <a:ext cx="471712" cy="871049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 flipH="1">
            <a:off x="10849226" y="4696592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 flipH="1" flipV="1">
            <a:off x="10703840" y="4355664"/>
            <a:ext cx="686300" cy="340293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3" name="Picture 702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4618" y="3907442"/>
            <a:ext cx="264743" cy="264743"/>
          </a:xfrm>
          <a:prstGeom prst="rect">
            <a:avLst/>
          </a:prstGeom>
        </p:spPr>
      </p:pic>
      <p:cxnSp>
        <p:nvCxnSpPr>
          <p:cNvPr id="704" name="Straight Connector 703"/>
          <p:cNvCxnSpPr/>
          <p:nvPr/>
        </p:nvCxnSpPr>
        <p:spPr>
          <a:xfrm flipH="1">
            <a:off x="11393314" y="3825544"/>
            <a:ext cx="471712" cy="871049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5" name="Picture 704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14" y="3996325"/>
            <a:ext cx="264743" cy="264743"/>
          </a:xfrm>
          <a:prstGeom prst="rect">
            <a:avLst/>
          </a:prstGeom>
        </p:spPr>
      </p:pic>
      <p:cxnSp>
        <p:nvCxnSpPr>
          <p:cNvPr id="706" name="Straight Connector 705"/>
          <p:cNvCxnSpPr/>
          <p:nvPr/>
        </p:nvCxnSpPr>
        <p:spPr>
          <a:xfrm>
            <a:off x="11763446" y="2598965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/>
          <p:nvPr/>
        </p:nvCxnSpPr>
        <p:spPr>
          <a:xfrm>
            <a:off x="11175552" y="3477632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8" name="Picture 707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226" y="4476925"/>
            <a:ext cx="264743" cy="264743"/>
          </a:xfrm>
          <a:prstGeom prst="rect">
            <a:avLst/>
          </a:prstGeom>
        </p:spPr>
      </p:pic>
      <p:cxnSp>
        <p:nvCxnSpPr>
          <p:cNvPr id="709" name="Straight Connector 708"/>
          <p:cNvCxnSpPr/>
          <p:nvPr/>
        </p:nvCxnSpPr>
        <p:spPr>
          <a:xfrm flipH="1">
            <a:off x="11386330" y="4261068"/>
            <a:ext cx="1001198" cy="435524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0" name="Picture 709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358" y="2775460"/>
            <a:ext cx="264743" cy="264743"/>
          </a:xfrm>
          <a:prstGeom prst="rect">
            <a:avLst/>
          </a:prstGeom>
        </p:spPr>
      </p:pic>
      <p:sp>
        <p:nvSpPr>
          <p:cNvPr id="711" name="Parallelogram 710"/>
          <p:cNvSpPr/>
          <p:nvPr/>
        </p:nvSpPr>
        <p:spPr>
          <a:xfrm rot="20760000">
            <a:off x="7321997" y="2240236"/>
            <a:ext cx="3235958" cy="2909632"/>
          </a:xfrm>
          <a:prstGeom prst="parallelogram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12" name="Straight Connector 711"/>
          <p:cNvCxnSpPr/>
          <p:nvPr/>
        </p:nvCxnSpPr>
        <p:spPr>
          <a:xfrm>
            <a:off x="8040041" y="2774166"/>
            <a:ext cx="478696" cy="711060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H="1">
            <a:off x="8518737" y="2607194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 flipH="1">
            <a:off x="9106631" y="2303088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flipH="1">
            <a:off x="9205037" y="3028116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 flipH="1">
            <a:off x="8047025" y="3485226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H="1" flipV="1">
            <a:off x="8047025" y="4356274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" name="Picture 717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605" y="3412215"/>
            <a:ext cx="264743" cy="264743"/>
          </a:xfrm>
          <a:prstGeom prst="rect">
            <a:avLst/>
          </a:prstGeom>
        </p:spPr>
      </p:pic>
      <p:cxnSp>
        <p:nvCxnSpPr>
          <p:cNvPr id="719" name="Straight Connector 718"/>
          <p:cNvCxnSpPr/>
          <p:nvPr/>
        </p:nvCxnSpPr>
        <p:spPr>
          <a:xfrm flipH="1">
            <a:off x="8736499" y="3826154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" name="Picture 719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37" y="3040813"/>
            <a:ext cx="264743" cy="264743"/>
          </a:xfrm>
          <a:prstGeom prst="rect">
            <a:avLst/>
          </a:prstGeom>
        </p:spPr>
      </p:pic>
      <p:cxnSp>
        <p:nvCxnSpPr>
          <p:cNvPr id="721" name="Straight Connector 720"/>
          <p:cNvCxnSpPr/>
          <p:nvPr/>
        </p:nvCxnSpPr>
        <p:spPr>
          <a:xfrm>
            <a:off x="9106631" y="2599575"/>
            <a:ext cx="98406" cy="1222769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8518737" y="3478242"/>
            <a:ext cx="689474" cy="347912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3" name="Picture 722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60" y="4172795"/>
            <a:ext cx="264743" cy="264743"/>
          </a:xfrm>
          <a:prstGeom prst="rect">
            <a:avLst/>
          </a:prstGeom>
        </p:spPr>
      </p:pic>
      <p:pic>
        <p:nvPicPr>
          <p:cNvPr id="724" name="Picture 723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379" y="2997642"/>
            <a:ext cx="264743" cy="264743"/>
          </a:xfrm>
          <a:prstGeom prst="rect">
            <a:avLst/>
          </a:prstGeom>
        </p:spPr>
      </p:pic>
      <p:cxnSp>
        <p:nvCxnSpPr>
          <p:cNvPr id="725" name="Straight Connector 724"/>
          <p:cNvCxnSpPr/>
          <p:nvPr/>
        </p:nvCxnSpPr>
        <p:spPr>
          <a:xfrm flipH="1">
            <a:off x="8191807" y="4696559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 flipH="1">
            <a:off x="8729515" y="4261678"/>
            <a:ext cx="1001198" cy="435524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7" name="Text Box 726"/>
              <p:cNvSpPr txBox="1"/>
              <p:nvPr/>
            </p:nvSpPr>
            <p:spPr>
              <a:xfrm>
                <a:off x="5559425" y="5265420"/>
                <a:ext cx="1907540" cy="54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27" name="Text Box 7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425" y="5265420"/>
                <a:ext cx="1907540" cy="5416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2019240" y="7186877"/>
            <a:ext cx="3235958" cy="3570658"/>
            <a:chOff x="3451" y="13043"/>
            <a:chExt cx="5096" cy="5623"/>
          </a:xfrm>
        </p:grpSpPr>
        <p:sp>
          <p:nvSpPr>
            <p:cNvPr id="43" name="Parallelogram 42"/>
            <p:cNvSpPr/>
            <p:nvPr/>
          </p:nvSpPr>
          <p:spPr>
            <a:xfrm rot="20760000">
              <a:off x="3451" y="13043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582" y="13884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336" y="13621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261" y="13609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36" y="14993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261" y="13153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416" y="14284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93" y="1500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78" y="15540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8" y="16226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593" y="16375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66" y="16890"/>
              <a:ext cx="417" cy="4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 Box 55"/>
                <p:cNvSpPr txBox="1"/>
                <p:nvPr/>
              </p:nvSpPr>
              <p:spPr>
                <a:xfrm>
                  <a:off x="4866" y="17813"/>
                  <a:ext cx="3032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56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" y="17813"/>
                  <a:ext cx="3032" cy="853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H="1">
              <a:off x="4833" y="16912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7245797" y="7327856"/>
            <a:ext cx="3235958" cy="3573824"/>
            <a:chOff x="11409" y="11318"/>
            <a:chExt cx="5096" cy="5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1"/>
                <p:nvPr/>
              </p:nvSpPr>
              <p:spPr>
                <a:xfrm>
                  <a:off x="12288" y="11519"/>
                  <a:ext cx="2405" cy="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58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8" y="11519"/>
                  <a:ext cx="2405" cy="62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>
              <a:off x="12538" y="12161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3292" y="11898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4218" y="11419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4373" y="12561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2549" y="13281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2549" y="14652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47" y="13166"/>
              <a:ext cx="417" cy="417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 flipH="1">
              <a:off x="13635" y="1381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73" y="12581"/>
              <a:ext cx="417" cy="41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14218" y="11886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292" y="13270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ca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02" y="14363"/>
              <a:ext cx="417" cy="41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>
              <a:off x="13624" y="14503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car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4" y="12513"/>
              <a:ext cx="417" cy="417"/>
            </a:xfrm>
            <a:prstGeom prst="rect">
              <a:avLst/>
            </a:prstGeom>
          </p:spPr>
        </p:pic>
        <p:sp>
          <p:nvSpPr>
            <p:cNvPr id="73" name="Parallelogram 72"/>
            <p:cNvSpPr/>
            <p:nvPr/>
          </p:nvSpPr>
          <p:spPr>
            <a:xfrm rot="20760000">
              <a:off x="11409" y="11318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2539" y="12159"/>
              <a:ext cx="754" cy="1120"/>
            </a:xfrm>
            <a:prstGeom prst="line">
              <a:avLst/>
            </a:prstGeom>
            <a:ln w="19050">
              <a:solidFill>
                <a:srgbClr val="FF33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3293" y="1189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4219" y="1141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4374" y="1255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2550" y="13279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2550" y="14650"/>
              <a:ext cx="1081" cy="53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79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48" y="13164"/>
              <a:ext cx="417" cy="417"/>
            </a:xfrm>
            <a:prstGeom prst="rect">
              <a:avLst/>
            </a:prstGeom>
          </p:spPr>
        </p:pic>
        <p:cxnSp>
          <p:nvCxnSpPr>
            <p:cNvPr id="81" name="Straight Connector 80"/>
            <p:cNvCxnSpPr/>
            <p:nvPr/>
          </p:nvCxnSpPr>
          <p:spPr>
            <a:xfrm flipH="1">
              <a:off x="13636" y="1381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74" y="12579"/>
              <a:ext cx="417" cy="417"/>
            </a:xfrm>
            <a:prstGeom prst="rect">
              <a:avLst/>
            </a:prstGeom>
          </p:spPr>
        </p:pic>
        <p:cxnSp>
          <p:nvCxnSpPr>
            <p:cNvPr id="83" name="Straight Connector 82"/>
            <p:cNvCxnSpPr/>
            <p:nvPr/>
          </p:nvCxnSpPr>
          <p:spPr>
            <a:xfrm>
              <a:off x="14219" y="11884"/>
              <a:ext cx="155" cy="1926"/>
            </a:xfrm>
            <a:prstGeom prst="line">
              <a:avLst/>
            </a:prstGeom>
            <a:ln w="19050">
              <a:solidFill>
                <a:srgbClr val="FF8D4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293" y="13268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ca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03" y="14361"/>
              <a:ext cx="417" cy="417"/>
            </a:xfrm>
            <a:prstGeom prst="rect">
              <a:avLst/>
            </a:prstGeom>
          </p:spPr>
        </p:pic>
        <p:pic>
          <p:nvPicPr>
            <p:cNvPr id="86" name="Picture 85" descr="car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5" y="12511"/>
              <a:ext cx="417" cy="417"/>
            </a:xfrm>
            <a:prstGeom prst="rect">
              <a:avLst/>
            </a:prstGeom>
          </p:spPr>
        </p:pic>
        <p:cxnSp>
          <p:nvCxnSpPr>
            <p:cNvPr id="87" name="Straight Connector 86"/>
            <p:cNvCxnSpPr/>
            <p:nvPr/>
          </p:nvCxnSpPr>
          <p:spPr>
            <a:xfrm flipH="1">
              <a:off x="12778" y="1518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3625" y="14501"/>
              <a:ext cx="1577" cy="686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 Box 88"/>
                <p:cNvSpPr txBox="1"/>
                <p:nvPr/>
              </p:nvSpPr>
              <p:spPr>
                <a:xfrm>
                  <a:off x="12971" y="16089"/>
                  <a:ext cx="2929" cy="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>
                      <a:latin typeface="Times New Roman" panose="02020603050405020304" charset="0"/>
                      <a:cs typeface="Times New Roman" panose="02020603050405020304" charset="0"/>
                    </a:rPr>
                    <a:t>snapshot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</m:sSubSup>
                    </m:oMath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9" name="Text 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1" y="16089"/>
                  <a:ext cx="2929" cy="85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>
          <a:xfrm flipH="1">
            <a:off x="2864252" y="4697829"/>
            <a:ext cx="537104" cy="457110"/>
          </a:xfrm>
          <a:prstGeom prst="line">
            <a:avLst/>
          </a:prstGeom>
          <a:ln w="1905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>
            <a:off x="3378200" y="6351905"/>
            <a:ext cx="365125" cy="487045"/>
          </a:xfrm>
          <a:prstGeom prst="downArrow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>
            <a:off x="2312670" y="10894060"/>
            <a:ext cx="3540760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Real-time path planning: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planning paths according to the current snapshot.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Down Arrow 92"/>
          <p:cNvSpPr/>
          <p:nvPr/>
        </p:nvSpPr>
        <p:spPr>
          <a:xfrm>
            <a:off x="8736330" y="6351905"/>
            <a:ext cx="365125" cy="487045"/>
          </a:xfrm>
          <a:prstGeom prst="downArrow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14391921" y="7720841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4870617" y="7553869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458511" y="7249763"/>
            <a:ext cx="798038" cy="297122"/>
          </a:xfrm>
          <a:prstGeom prst="line">
            <a:avLst/>
          </a:prstGeom>
          <a:ln w="19050">
            <a:solidFill>
              <a:srgbClr val="FF33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5556917" y="7974791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4398905" y="8431901"/>
            <a:ext cx="471712" cy="871049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4544291" y="9643877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398905" y="9302949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088379" y="8772829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184" y="9379220"/>
            <a:ext cx="264743" cy="264743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15458511" y="7546250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870617" y="8424917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181" y="8735235"/>
            <a:ext cx="264743" cy="264743"/>
          </a:xfrm>
          <a:prstGeom prst="rect">
            <a:avLst/>
          </a:prstGeom>
        </p:spPr>
      </p:pic>
      <p:cxnSp>
        <p:nvCxnSpPr>
          <p:cNvPr id="106" name="Straight Connector 105"/>
          <p:cNvCxnSpPr/>
          <p:nvPr/>
        </p:nvCxnSpPr>
        <p:spPr>
          <a:xfrm flipH="1">
            <a:off x="15081395" y="9208353"/>
            <a:ext cx="1001198" cy="435524"/>
          </a:xfrm>
          <a:prstGeom prst="line">
            <a:avLst/>
          </a:prstGeom>
          <a:ln w="19050">
            <a:solidFill>
              <a:srgbClr val="FF8D4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3423" y="7400800"/>
            <a:ext cx="264743" cy="264743"/>
          </a:xfrm>
          <a:prstGeom prst="rect">
            <a:avLst/>
          </a:prstGeom>
        </p:spPr>
      </p:pic>
      <p:sp>
        <p:nvSpPr>
          <p:cNvPr id="109" name="Parallelogram 108"/>
          <p:cNvSpPr/>
          <p:nvPr/>
        </p:nvSpPr>
        <p:spPr>
          <a:xfrm rot="20760000">
            <a:off x="13674512" y="7186911"/>
            <a:ext cx="3235958" cy="290963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4392556" y="7720841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4871252" y="7553869"/>
            <a:ext cx="587894" cy="878032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5459146" y="7249763"/>
            <a:ext cx="798038" cy="297122"/>
          </a:xfrm>
          <a:prstGeom prst="line">
            <a:avLst/>
          </a:prstGeom>
          <a:ln w="19050">
            <a:solidFill>
              <a:srgbClr val="FF33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5557552" y="7974791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4399540" y="8431901"/>
            <a:ext cx="471712" cy="871049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44926" y="9643877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14399540" y="9302949"/>
            <a:ext cx="686300" cy="340293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5089014" y="8772829"/>
            <a:ext cx="471712" cy="871049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19" y="9379220"/>
            <a:ext cx="264743" cy="264743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15459146" y="7546250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4871252" y="8424917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16" y="8735235"/>
            <a:ext cx="264743" cy="264743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 flipH="1">
            <a:off x="15082030" y="9208353"/>
            <a:ext cx="1001198" cy="435524"/>
          </a:xfrm>
          <a:prstGeom prst="line">
            <a:avLst/>
          </a:prstGeom>
          <a:ln w="19050">
            <a:solidFill>
              <a:srgbClr val="FF8D4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058" y="7400800"/>
            <a:ext cx="264743" cy="264743"/>
          </a:xfrm>
          <a:prstGeom prst="rect">
            <a:avLst/>
          </a:prstGeom>
        </p:spPr>
      </p:pic>
      <p:sp>
        <p:nvSpPr>
          <p:cNvPr id="124" name="Parallelogram 123"/>
          <p:cNvSpPr/>
          <p:nvPr/>
        </p:nvSpPr>
        <p:spPr>
          <a:xfrm rot="20760000">
            <a:off x="11007512" y="7185641"/>
            <a:ext cx="3235958" cy="2909632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725556" y="7719571"/>
            <a:ext cx="478696" cy="711060"/>
          </a:xfrm>
          <a:prstGeom prst="line">
            <a:avLst/>
          </a:prstGeom>
          <a:ln w="19050">
            <a:solidFill>
              <a:srgbClr val="32323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2204252" y="7552599"/>
            <a:ext cx="587894" cy="878032"/>
          </a:xfrm>
          <a:prstGeom prst="line">
            <a:avLst/>
          </a:prstGeom>
          <a:ln w="19050">
            <a:solidFill>
              <a:srgbClr val="FF33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12792146" y="7248493"/>
            <a:ext cx="798038" cy="297122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2890552" y="7973521"/>
            <a:ext cx="757406" cy="794229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1732540" y="8430631"/>
            <a:ext cx="471712" cy="871049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1877926" y="9642607"/>
            <a:ext cx="537104" cy="457110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11732540" y="9301679"/>
            <a:ext cx="686300" cy="340293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3318" y="8853457"/>
            <a:ext cx="264743" cy="264743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 flipH="1">
            <a:off x="12422014" y="8771559"/>
            <a:ext cx="471712" cy="871049"/>
          </a:xfrm>
          <a:prstGeom prst="line">
            <a:avLst/>
          </a:prstGeom>
          <a:ln w="19050">
            <a:solidFill>
              <a:srgbClr val="FF8D4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 descr="c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14" y="8942340"/>
            <a:ext cx="264743" cy="264743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>
            <a:off x="12792146" y="7544980"/>
            <a:ext cx="98406" cy="1222769"/>
          </a:xfrm>
          <a:prstGeom prst="line">
            <a:avLst/>
          </a:prstGeom>
          <a:ln w="19050">
            <a:solidFill>
              <a:srgbClr val="32323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2204252" y="8423647"/>
            <a:ext cx="689474" cy="347912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 descr="c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926" y="9422940"/>
            <a:ext cx="264743" cy="264743"/>
          </a:xfrm>
          <a:prstGeom prst="rect">
            <a:avLst/>
          </a:prstGeom>
        </p:spPr>
      </p:pic>
      <p:cxnSp>
        <p:nvCxnSpPr>
          <p:cNvPr id="138" name="Straight Connector 137"/>
          <p:cNvCxnSpPr/>
          <p:nvPr/>
        </p:nvCxnSpPr>
        <p:spPr>
          <a:xfrm flipH="1">
            <a:off x="12415030" y="9207083"/>
            <a:ext cx="1001198" cy="435524"/>
          </a:xfrm>
          <a:prstGeom prst="line">
            <a:avLst/>
          </a:prstGeom>
          <a:ln w="19050">
            <a:solidFill>
              <a:srgbClr val="20202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 descr="c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58" y="7721475"/>
            <a:ext cx="264743" cy="264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 Box 139"/>
              <p:cNvSpPr txBox="1"/>
              <p:nvPr/>
            </p:nvSpPr>
            <p:spPr>
              <a:xfrm>
                <a:off x="11411585" y="10396855"/>
                <a:ext cx="2548890" cy="91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predicted 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0" name="Text 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585" y="10396855"/>
                <a:ext cx="2548890" cy="9112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147"/>
              <p:cNvSpPr txBox="1"/>
              <p:nvPr/>
            </p:nvSpPr>
            <p:spPr>
              <a:xfrm>
                <a:off x="8237855" y="5269865"/>
                <a:ext cx="1909445" cy="54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48" name="Text 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55" y="5269865"/>
                <a:ext cx="1909445" cy="5441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 Box 155"/>
              <p:cNvSpPr txBox="1"/>
              <p:nvPr/>
            </p:nvSpPr>
            <p:spPr>
              <a:xfrm>
                <a:off x="10913745" y="5271770"/>
                <a:ext cx="1880870" cy="54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6" name="Text 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745" y="5271770"/>
                <a:ext cx="1880870" cy="5416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156"/>
              <p:cNvSpPr txBox="1"/>
              <p:nvPr/>
            </p:nvSpPr>
            <p:spPr>
              <a:xfrm>
                <a:off x="13514705" y="5265420"/>
                <a:ext cx="1972945" cy="54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>
                    <a:latin typeface="Times New Roman" panose="02020603050405020304" charset="0"/>
                    <a:cs typeface="Times New Roman" panose="02020603050405020304" charset="0"/>
                  </a:rPr>
                  <a:t>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57" name="Text 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705" y="5265420"/>
                <a:ext cx="1972945" cy="5422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 Box 159"/>
              <p:cNvSpPr txBox="1"/>
              <p:nvPr/>
            </p:nvSpPr>
            <p:spPr>
              <a:xfrm>
                <a:off x="14060170" y="10393045"/>
                <a:ext cx="2548890" cy="91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predicted snapshot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sup>
                    </m:sSubSup>
                  </m:oMath>
                </a14:m>
                <a:endParaRPr lang="en-US" sz="2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0" name="Text 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170" y="10393045"/>
                <a:ext cx="2548890" cy="91186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 Box 160"/>
          <p:cNvSpPr txBox="1"/>
          <p:nvPr/>
        </p:nvSpPr>
        <p:spPr>
          <a:xfrm>
            <a:off x="8673465" y="11628120"/>
            <a:ext cx="6955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Prediction-based path planning: 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planning paths according to the current snapshot and the future snapshot.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4" name="Right Brace 823"/>
          <p:cNvSpPr/>
          <p:nvPr/>
        </p:nvSpPr>
        <p:spPr>
          <a:xfrm rot="5400000">
            <a:off x="11969115" y="6802120"/>
            <a:ext cx="262890" cy="9018270"/>
          </a:xfrm>
          <a:prstGeom prst="rightBrace">
            <a:avLst/>
          </a:prstGeom>
          <a:ln w="95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10468610" y="8598535"/>
            <a:ext cx="572135" cy="401320"/>
          </a:xfrm>
          <a:prstGeom prst="rightArrow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9" name="Group 208"/>
          <p:cNvGrpSpPr/>
          <p:nvPr/>
        </p:nvGrpSpPr>
        <p:grpSpPr>
          <a:xfrm>
            <a:off x="782320" y="4813935"/>
            <a:ext cx="13640435" cy="2960370"/>
            <a:chOff x="6869" y="4219"/>
            <a:chExt cx="21481" cy="4662"/>
          </a:xfrm>
        </p:grpSpPr>
        <p:sp>
          <p:nvSpPr>
            <p:cNvPr id="4" name="Parallelogram 3"/>
            <p:cNvSpPr/>
            <p:nvPr/>
          </p:nvSpPr>
          <p:spPr>
            <a:xfrm rot="20760000">
              <a:off x="6869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000" y="5062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8754" y="4799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679" y="4787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754" y="6171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9679" y="4331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834" y="5462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011" y="6182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096" y="671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9096" y="7404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251" y="8090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011" y="7553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84" y="8068"/>
              <a:ext cx="417" cy="417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12037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2791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791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3716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3871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2048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3133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2288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2048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45" y="7123"/>
              <a:ext cx="417" cy="41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H="1">
              <a:off x="13133" y="678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arallelogram 43"/>
            <p:cNvSpPr/>
            <p:nvPr/>
          </p:nvSpPr>
          <p:spPr>
            <a:xfrm rot="20760000">
              <a:off x="10958" y="4225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038" y="5133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2792" y="4870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717" y="4858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92" y="6242"/>
              <a:ext cx="1086" cy="54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3717" y="4402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3872" y="5533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2049" y="625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3134" y="7475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2289" y="8161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2049" y="7624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46" y="7123"/>
              <a:ext cx="417" cy="417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 flipH="1">
              <a:off x="13134" y="678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Parallelogram 56"/>
            <p:cNvSpPr/>
            <p:nvPr/>
          </p:nvSpPr>
          <p:spPr>
            <a:xfrm rot="20760000">
              <a:off x="15019" y="4220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6099" y="5128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853" y="4865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7778" y="4853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7778" y="4397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7933" y="5528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110" y="6248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7195" y="7470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350" y="8156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6110" y="7619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7195" y="6784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052" y="6478"/>
              <a:ext cx="417" cy="417"/>
            </a:xfrm>
            <a:prstGeom prst="rect">
              <a:avLst/>
            </a:prstGeom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16853" y="6237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arallelogram 70"/>
            <p:cNvSpPr/>
            <p:nvPr/>
          </p:nvSpPr>
          <p:spPr>
            <a:xfrm rot="20760000">
              <a:off x="19112" y="4221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0192" y="5129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0946" y="4866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871" y="4854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1871" y="4398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2026" y="5529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1288" y="7471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0443" y="8157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0203" y="7620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1288" y="6785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0946" y="6249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93" y="6895"/>
              <a:ext cx="417" cy="417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 flipH="1">
              <a:off x="20203" y="6249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rallelogram 85"/>
            <p:cNvSpPr/>
            <p:nvPr/>
          </p:nvSpPr>
          <p:spPr>
            <a:xfrm rot="20760000">
              <a:off x="23254" y="4219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4334" y="512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5088" y="486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6013" y="485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26013" y="439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6168" y="552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5430" y="746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4585" y="8155"/>
              <a:ext cx="846" cy="7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24345" y="761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5430" y="6783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088" y="6247"/>
              <a:ext cx="1086" cy="548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4345" y="6247"/>
              <a:ext cx="743" cy="1372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ight Arrow 98"/>
          <p:cNvSpPr/>
          <p:nvPr/>
        </p:nvSpPr>
        <p:spPr>
          <a:xfrm>
            <a:off x="14437995" y="5862955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14994830" y="4801182"/>
            <a:ext cx="3235958" cy="3757350"/>
            <a:chOff x="816" y="4236"/>
            <a:chExt cx="5096" cy="5917"/>
          </a:xfrm>
        </p:grpSpPr>
        <p:sp>
          <p:nvSpPr>
            <p:cNvPr id="100" name="Parallelogram 99"/>
            <p:cNvSpPr/>
            <p:nvPr/>
          </p:nvSpPr>
          <p:spPr>
            <a:xfrm rot="20760000">
              <a:off x="816" y="4236"/>
              <a:ext cx="5096" cy="4582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47" y="5077"/>
              <a:ext cx="754" cy="1120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701" y="4814"/>
              <a:ext cx="926" cy="1383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626" y="4802"/>
              <a:ext cx="155" cy="192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701" y="6186"/>
              <a:ext cx="1086" cy="548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626" y="4346"/>
              <a:ext cx="1257" cy="468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781" y="5477"/>
              <a:ext cx="1193" cy="1251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3043" y="7419"/>
              <a:ext cx="1577" cy="686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2198" y="8105"/>
              <a:ext cx="846" cy="72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958" y="7568"/>
              <a:ext cx="1097" cy="537"/>
            </a:xfrm>
            <a:prstGeom prst="line">
              <a:avLst/>
            </a:prstGeom>
            <a:ln w="19050">
              <a:solidFill>
                <a:srgbClr val="20202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 descr="c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31" y="8083"/>
              <a:ext cx="417" cy="417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3043" y="6733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958" y="6197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 Box 112"/>
                <p:cNvSpPr txBox="1"/>
                <p:nvPr/>
              </p:nvSpPr>
              <p:spPr>
                <a:xfrm>
                  <a:off x="1450" y="9342"/>
                  <a:ext cx="3929" cy="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2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𝑇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113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" y="9342"/>
                  <a:ext cx="3929" cy="81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" name="Right Arrow 288"/>
          <p:cNvSpPr/>
          <p:nvPr/>
        </p:nvSpPr>
        <p:spPr>
          <a:xfrm>
            <a:off x="14437995" y="5872480"/>
            <a:ext cx="665480" cy="546735"/>
          </a:xfrm>
          <a:prstGeom prst="rightArrow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86130" y="4796155"/>
            <a:ext cx="13639800" cy="2973070"/>
            <a:chOff x="706" y="11589"/>
            <a:chExt cx="21480" cy="4682"/>
          </a:xfrm>
        </p:grpSpPr>
        <p:grpSp>
          <p:nvGrpSpPr>
            <p:cNvPr id="212" name="Group 211"/>
            <p:cNvGrpSpPr/>
            <p:nvPr/>
          </p:nvGrpSpPr>
          <p:grpSpPr>
            <a:xfrm>
              <a:off x="706" y="11609"/>
              <a:ext cx="21481" cy="4662"/>
              <a:chOff x="6869" y="4219"/>
              <a:chExt cx="21481" cy="4662"/>
            </a:xfrm>
          </p:grpSpPr>
          <p:sp>
            <p:nvSpPr>
              <p:cNvPr id="213" name="Parallelogram 212"/>
              <p:cNvSpPr/>
              <p:nvPr/>
            </p:nvSpPr>
            <p:spPr>
              <a:xfrm rot="20760000">
                <a:off x="6869" y="4221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8000" y="5062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8754" y="4799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9679" y="4787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8754" y="6171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9679" y="4331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9834" y="5462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>
                <a:off x="8011" y="6182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9096" y="6718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9096" y="7404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8251" y="8090"/>
                <a:ext cx="846" cy="72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 flipV="1">
                <a:off x="8011" y="7553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5" name="Picture 224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284" y="8068"/>
                <a:ext cx="417" cy="417"/>
              </a:xfrm>
              <a:prstGeom prst="rect">
                <a:avLst/>
              </a:prstGeom>
            </p:spPr>
          </p:pic>
          <p:cxnSp>
            <p:nvCxnSpPr>
              <p:cNvPr id="226" name="Straight Connector 225"/>
              <p:cNvCxnSpPr/>
              <p:nvPr/>
            </p:nvCxnSpPr>
            <p:spPr>
              <a:xfrm>
                <a:off x="12037" y="5133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12791" y="4870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13716" y="4858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2791" y="6242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13716" y="4402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3871" y="5533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>
                <a:off x="12048" y="6253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13133" y="7475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12288" y="8161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12048" y="7624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6" name="Picture 235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045" y="712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237" name="Straight Connector 236"/>
              <p:cNvCxnSpPr/>
              <p:nvPr/>
            </p:nvCxnSpPr>
            <p:spPr>
              <a:xfrm flipH="1">
                <a:off x="13133" y="6789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Parallelogram 237"/>
              <p:cNvSpPr/>
              <p:nvPr/>
            </p:nvSpPr>
            <p:spPr>
              <a:xfrm rot="20760000">
                <a:off x="10958" y="4225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12038" y="5133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12792" y="4870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3717" y="4858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2792" y="6242"/>
                <a:ext cx="1086" cy="54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>
                <a:off x="13717" y="4402"/>
                <a:ext cx="1257" cy="468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>
                <a:off x="13872" y="5533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>
                <a:off x="12049" y="6253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13134" y="7475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H="1">
                <a:off x="12289" y="8161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 flipV="1">
                <a:off x="12049" y="7624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9" name="Picture 248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046" y="712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250" name="Straight Connector 249"/>
              <p:cNvCxnSpPr/>
              <p:nvPr/>
            </p:nvCxnSpPr>
            <p:spPr>
              <a:xfrm flipH="1">
                <a:off x="13134" y="6789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Parallelogram 250"/>
              <p:cNvSpPr/>
              <p:nvPr/>
            </p:nvSpPr>
            <p:spPr>
              <a:xfrm rot="20760000">
                <a:off x="15019" y="4220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6099" y="5128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16853" y="4865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7778" y="4853"/>
                <a:ext cx="155" cy="192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>
                <a:off x="17778" y="4397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7933" y="5528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H="1">
                <a:off x="16110" y="6248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H="1">
                <a:off x="17195" y="7470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H="1">
                <a:off x="16350" y="8156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H="1" flipV="1">
                <a:off x="16110" y="7619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H="1">
                <a:off x="17195" y="6784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61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052" y="6478"/>
                <a:ext cx="417" cy="417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16853" y="6237"/>
                <a:ext cx="1086" cy="54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Parallelogram 263"/>
              <p:cNvSpPr/>
              <p:nvPr/>
            </p:nvSpPr>
            <p:spPr>
              <a:xfrm rot="20760000">
                <a:off x="19112" y="4221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65" name="Straight Connector 264"/>
              <p:cNvCxnSpPr/>
              <p:nvPr/>
            </p:nvCxnSpPr>
            <p:spPr>
              <a:xfrm>
                <a:off x="20192" y="5129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0946" y="4866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1871" y="4854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>
                <a:off x="21871" y="4398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22026" y="5529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21288" y="7471"/>
                <a:ext cx="1577" cy="68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H="1">
                <a:off x="20443" y="8157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 flipV="1">
                <a:off x="20203" y="7620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H="1">
                <a:off x="21288" y="6785"/>
                <a:ext cx="743" cy="1372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0946" y="6249"/>
                <a:ext cx="1086" cy="54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5" name="Picture 274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0593" y="6895"/>
                <a:ext cx="417" cy="417"/>
              </a:xfrm>
              <a:prstGeom prst="rect">
                <a:avLst/>
              </a:prstGeom>
            </p:spPr>
          </p:pic>
          <p:cxnSp>
            <p:nvCxnSpPr>
              <p:cNvPr id="276" name="Straight Connector 275"/>
              <p:cNvCxnSpPr/>
              <p:nvPr/>
            </p:nvCxnSpPr>
            <p:spPr>
              <a:xfrm flipH="1">
                <a:off x="20203" y="6249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Parallelogram 276"/>
              <p:cNvSpPr/>
              <p:nvPr/>
            </p:nvSpPr>
            <p:spPr>
              <a:xfrm rot="20760000">
                <a:off x="23254" y="4219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24334" y="5127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25088" y="4864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26013" y="4852"/>
                <a:ext cx="155" cy="1926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26013" y="4396"/>
                <a:ext cx="1257" cy="468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H="1">
                <a:off x="26168" y="5527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H="1">
                <a:off x="25430" y="7469"/>
                <a:ext cx="1577" cy="68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24585" y="8155"/>
                <a:ext cx="846" cy="7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H="1" flipV="1">
                <a:off x="24345" y="7618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>
                <a:off x="25430" y="6783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5088" y="6247"/>
                <a:ext cx="1086" cy="54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24345" y="6247"/>
                <a:ext cx="743" cy="1372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5" name="Picture 304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" y="11589"/>
              <a:ext cx="417" cy="417"/>
            </a:xfrm>
            <a:prstGeom prst="rect">
              <a:avLst/>
            </a:prstGeom>
          </p:spPr>
        </p:pic>
        <p:pic>
          <p:nvPicPr>
            <p:cNvPr id="307" name="Picture 306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0" y="12917"/>
              <a:ext cx="417" cy="417"/>
            </a:xfrm>
            <a:prstGeom prst="rect">
              <a:avLst/>
            </a:prstGeom>
          </p:spPr>
        </p:pic>
        <p:pic>
          <p:nvPicPr>
            <p:cNvPr id="308" name="Picture 307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17" y="14530"/>
              <a:ext cx="417" cy="417"/>
            </a:xfrm>
            <a:prstGeom prst="rect">
              <a:avLst/>
            </a:prstGeom>
          </p:spPr>
        </p:pic>
        <p:pic>
          <p:nvPicPr>
            <p:cNvPr id="309" name="Picture 308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1" y="15134"/>
              <a:ext cx="417" cy="41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4979650" y="4743450"/>
            <a:ext cx="3235960" cy="3833495"/>
            <a:chOff x="23456" y="11494"/>
            <a:chExt cx="5096" cy="6037"/>
          </a:xfrm>
        </p:grpSpPr>
        <p:grpSp>
          <p:nvGrpSpPr>
            <p:cNvPr id="290" name="Group 289"/>
            <p:cNvGrpSpPr/>
            <p:nvPr/>
          </p:nvGrpSpPr>
          <p:grpSpPr>
            <a:xfrm>
              <a:off x="23456" y="11614"/>
              <a:ext cx="5096" cy="5917"/>
              <a:chOff x="816" y="4236"/>
              <a:chExt cx="5096" cy="5917"/>
            </a:xfrm>
          </p:grpSpPr>
          <p:sp>
            <p:nvSpPr>
              <p:cNvPr id="291" name="Parallelogram 290"/>
              <p:cNvSpPr/>
              <p:nvPr/>
            </p:nvSpPr>
            <p:spPr>
              <a:xfrm rot="20760000">
                <a:off x="816" y="4236"/>
                <a:ext cx="5096" cy="4582"/>
              </a:xfrm>
              <a:prstGeom prst="parallelogram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>
                <a:off x="1947" y="5077"/>
                <a:ext cx="754" cy="1120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H="1">
                <a:off x="2701" y="4814"/>
                <a:ext cx="926" cy="1383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626" y="4802"/>
                <a:ext cx="155" cy="192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2701" y="6186"/>
                <a:ext cx="1086" cy="54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>
                <a:off x="3626" y="4346"/>
                <a:ext cx="1257" cy="468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H="1">
                <a:off x="3781" y="5477"/>
                <a:ext cx="1193" cy="1251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3043" y="7419"/>
                <a:ext cx="1577" cy="686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H="1">
                <a:off x="2198" y="8105"/>
                <a:ext cx="846" cy="72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 flipV="1">
                <a:off x="1958" y="7568"/>
                <a:ext cx="1097" cy="537"/>
              </a:xfrm>
              <a:prstGeom prst="line">
                <a:avLst/>
              </a:prstGeom>
              <a:ln w="19050">
                <a:solidFill>
                  <a:srgbClr val="20202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1" name="Picture 300" descr="ca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1" y="8083"/>
                <a:ext cx="417" cy="417"/>
              </a:xfrm>
              <a:prstGeom prst="rect">
                <a:avLst/>
              </a:prstGeom>
            </p:spPr>
          </p:pic>
          <p:cxnSp>
            <p:nvCxnSpPr>
              <p:cNvPr id="302" name="Straight Connector 301"/>
              <p:cNvCxnSpPr/>
              <p:nvPr/>
            </p:nvCxnSpPr>
            <p:spPr>
              <a:xfrm flipH="1">
                <a:off x="3055" y="6733"/>
                <a:ext cx="743" cy="1372"/>
              </a:xfrm>
              <a:prstGeom prst="line">
                <a:avLst/>
              </a:prstGeom>
              <a:ln w="19050">
                <a:solidFill>
                  <a:srgbClr val="FF8D4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958" y="6197"/>
                <a:ext cx="743" cy="137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 Box 303"/>
                  <p:cNvSpPr txBox="1"/>
                  <p:nvPr/>
                </p:nvSpPr>
                <p:spPr>
                  <a:xfrm>
                    <a:off x="1450" y="9342"/>
                    <a:ext cx="4351" cy="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𝑂𝐶</m:t>
                              </m:r>
                            </m:e>
                            <m:sub>
                              <m:r>
                                <a:rPr lang="en-US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12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304" name="Text Box 3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" y="9342"/>
                    <a:ext cx="4351" cy="81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06" name="Picture 305" descr="ca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86" y="11494"/>
              <a:ext cx="417" cy="417"/>
            </a:xfrm>
            <a:prstGeom prst="rect">
              <a:avLst/>
            </a:prstGeom>
          </p:spPr>
        </p:pic>
        <p:cxnSp>
          <p:nvCxnSpPr>
            <p:cNvPr id="310" name="Straight Connector 309"/>
            <p:cNvCxnSpPr/>
            <p:nvPr/>
          </p:nvCxnSpPr>
          <p:spPr>
            <a:xfrm flipH="1">
              <a:off x="25603" y="14053"/>
              <a:ext cx="743" cy="1372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DejaVu Math TeX Gyre</vt:lpstr>
      <vt:lpstr>Microsoft YaHei</vt:lpstr>
      <vt:lpstr>Droid Sans Fallback</vt:lpstr>
      <vt:lpstr>Arial Unicode MS</vt:lpstr>
      <vt:lpstr>Arial Black</vt:lpstr>
      <vt:lpstr>SimSun</vt:lpstr>
      <vt:lpstr>MS Mincho</vt:lpstr>
      <vt:lpstr>Comfortaa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fudaocheng</cp:lastModifiedBy>
  <cp:revision>44</cp:revision>
  <dcterms:created xsi:type="dcterms:W3CDTF">2023-02-08T01:29:57Z</dcterms:created>
  <dcterms:modified xsi:type="dcterms:W3CDTF">2023-02-08T01:29:57Z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