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17"/>
    <a:srgbClr val="FF6218"/>
    <a:srgbClr val="2DEA2D"/>
    <a:srgbClr val="BFBFBF"/>
    <a:srgbClr val="FF2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796" autoAdjust="0"/>
  </p:normalViewPr>
  <p:slideViewPr>
    <p:cSldViewPr snapToGrid="0">
      <p:cViewPr varScale="1">
        <p:scale>
          <a:sx n="72" d="100"/>
          <a:sy n="72" d="100"/>
        </p:scale>
        <p:origin x="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6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1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6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0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5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41B-BA81-4403-97EC-52AE1F9F750A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282E-2EA7-45A9-ACCE-7B37E62BB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5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941B-BA81-4403-97EC-52AE1F9F750A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282E-2EA7-45A9-ACCE-7B37E62BB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3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DED996E7-9C69-4A34-9033-A143B398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2" y="294082"/>
            <a:ext cx="3832348" cy="28377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F5842149-1B30-4F37-8C19-3B9523FC6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" r="6114"/>
          <a:stretch/>
        </p:blipFill>
        <p:spPr>
          <a:xfrm>
            <a:off x="336842" y="3424566"/>
            <a:ext cx="3832348" cy="28280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图片 11" descr="图表&#10;&#10;描述已自动生成">
            <a:extLst>
              <a:ext uri="{FF2B5EF4-FFF2-40B4-BE49-F238E27FC236}">
                <a16:creationId xmlns:a16="http://schemas.microsoft.com/office/drawing/2014/main" id="{79DB386C-5369-4BED-9ECA-40D281C592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" t="748" r="2450"/>
          <a:stretch/>
        </p:blipFill>
        <p:spPr>
          <a:xfrm>
            <a:off x="4377338" y="294082"/>
            <a:ext cx="3847465" cy="28377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图片 13" descr="图表, 地图&#10;&#10;中度可信度描述已自动生成">
            <a:extLst>
              <a:ext uri="{FF2B5EF4-FFF2-40B4-BE49-F238E27FC236}">
                <a16:creationId xmlns:a16="http://schemas.microsoft.com/office/drawing/2014/main" id="{A99D5B27-E5BF-4DCC-9FED-78DC5F1BE4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" t="773" r="2002" b="1356"/>
          <a:stretch/>
        </p:blipFill>
        <p:spPr>
          <a:xfrm>
            <a:off x="4377338" y="3424566"/>
            <a:ext cx="3847465" cy="28294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图片 15" descr="图表&#10;&#10;描述已自动生成">
            <a:extLst>
              <a:ext uri="{FF2B5EF4-FFF2-40B4-BE49-F238E27FC236}">
                <a16:creationId xmlns:a16="http://schemas.microsoft.com/office/drawing/2014/main" id="{1A481D12-2C16-4116-AD48-E6AB94081E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813" r="1634" b="890"/>
          <a:stretch/>
        </p:blipFill>
        <p:spPr>
          <a:xfrm>
            <a:off x="8432951" y="294082"/>
            <a:ext cx="3836358" cy="28377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图片 17" descr="图表&#10;&#10;描述已自动生成">
            <a:extLst>
              <a:ext uri="{FF2B5EF4-FFF2-40B4-BE49-F238E27FC236}">
                <a16:creationId xmlns:a16="http://schemas.microsoft.com/office/drawing/2014/main" id="{F5ABC936-92D7-41A6-9380-313693D9DD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r="663" b="494"/>
          <a:stretch/>
        </p:blipFill>
        <p:spPr>
          <a:xfrm>
            <a:off x="8432952" y="3424566"/>
            <a:ext cx="3847466" cy="28393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926092C-4F86-43EA-8EA4-35056E1EDD6E}"/>
              </a:ext>
            </a:extLst>
          </p:cNvPr>
          <p:cNvSpPr txBox="1"/>
          <p:nvPr/>
        </p:nvSpPr>
        <p:spPr>
          <a:xfrm>
            <a:off x="1514723" y="6333085"/>
            <a:ext cx="147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duarouter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308C8FA-D232-4C13-8954-1E99C87A9E4E}"/>
              </a:ext>
            </a:extLst>
          </p:cNvPr>
          <p:cNvSpPr/>
          <p:nvPr/>
        </p:nvSpPr>
        <p:spPr>
          <a:xfrm>
            <a:off x="12556529" y="2008727"/>
            <a:ext cx="618067" cy="3748053"/>
          </a:xfrm>
          <a:prstGeom prst="rect">
            <a:avLst/>
          </a:prstGeom>
          <a:gradFill flip="none" rotWithShape="1">
            <a:gsLst>
              <a:gs pos="0">
                <a:srgbClr val="FF2014"/>
              </a:gs>
              <a:gs pos="25000">
                <a:srgbClr val="FF6218"/>
              </a:gs>
              <a:gs pos="50000">
                <a:srgbClr val="FFEA17"/>
              </a:gs>
              <a:gs pos="75000">
                <a:srgbClr val="2DEA2D"/>
              </a:gs>
              <a:gs pos="100000">
                <a:srgbClr val="BFBFB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A044D5-9072-48D6-BFBD-85546935A116}"/>
              </a:ext>
            </a:extLst>
          </p:cNvPr>
          <p:cNvSpPr txBox="1"/>
          <p:nvPr/>
        </p:nvSpPr>
        <p:spPr>
          <a:xfrm>
            <a:off x="12477457" y="899101"/>
            <a:ext cx="1972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0D7F249-BBCD-4940-A2EF-BBB0CA917DE1}"/>
              </a:ext>
            </a:extLst>
          </p:cNvPr>
          <p:cNvSpPr txBox="1"/>
          <p:nvPr/>
        </p:nvSpPr>
        <p:spPr>
          <a:xfrm>
            <a:off x="465719" y="3566321"/>
            <a:ext cx="232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= 4000</a:t>
            </a:r>
            <a:endParaRPr lang="zh-CN" altLang="en-US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702849-79F8-41EF-A264-26D6903A42F1}"/>
              </a:ext>
            </a:extLst>
          </p:cNvPr>
          <p:cNvSpPr txBox="1"/>
          <p:nvPr/>
        </p:nvSpPr>
        <p:spPr>
          <a:xfrm>
            <a:off x="465719" y="427217"/>
            <a:ext cx="232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= 2000</a:t>
            </a:r>
            <a:endParaRPr lang="zh-CN" altLang="en-US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0C0F7CD-6B7D-4BD7-9372-F574CE20F412}"/>
              </a:ext>
            </a:extLst>
          </p:cNvPr>
          <p:cNvSpPr txBox="1"/>
          <p:nvPr/>
        </p:nvSpPr>
        <p:spPr>
          <a:xfrm>
            <a:off x="4538186" y="427217"/>
            <a:ext cx="232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= 2000</a:t>
            </a:r>
            <a:endParaRPr lang="zh-CN" altLang="en-US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E250277-ADBE-4FBD-A502-862E123051E5}"/>
              </a:ext>
            </a:extLst>
          </p:cNvPr>
          <p:cNvSpPr txBox="1"/>
          <p:nvPr/>
        </p:nvSpPr>
        <p:spPr>
          <a:xfrm>
            <a:off x="4538186" y="3568714"/>
            <a:ext cx="232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= 4000</a:t>
            </a:r>
            <a:endParaRPr lang="zh-CN" altLang="en-US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9924A33-2430-4FB4-BF34-DA4F322A31C5}"/>
              </a:ext>
            </a:extLst>
          </p:cNvPr>
          <p:cNvSpPr txBox="1"/>
          <p:nvPr/>
        </p:nvSpPr>
        <p:spPr>
          <a:xfrm>
            <a:off x="5877772" y="6333084"/>
            <a:ext cx="84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3B4048-5F7B-4FE7-A4F2-D031C3B6F7BF}"/>
              </a:ext>
            </a:extLst>
          </p:cNvPr>
          <p:cNvSpPr txBox="1"/>
          <p:nvPr/>
        </p:nvSpPr>
        <p:spPr>
          <a:xfrm>
            <a:off x="9840679" y="6333085"/>
            <a:ext cx="102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ARNM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C2F1A09-564D-4ECE-86AB-3F0D1E47E5EC}"/>
              </a:ext>
            </a:extLst>
          </p:cNvPr>
          <p:cNvSpPr txBox="1"/>
          <p:nvPr/>
        </p:nvSpPr>
        <p:spPr>
          <a:xfrm>
            <a:off x="8580661" y="427217"/>
            <a:ext cx="232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= 2000</a:t>
            </a:r>
            <a:endParaRPr lang="zh-CN" altLang="en-US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04B9C47-4194-4456-B574-BFD6818E2B38}"/>
              </a:ext>
            </a:extLst>
          </p:cNvPr>
          <p:cNvSpPr txBox="1"/>
          <p:nvPr/>
        </p:nvSpPr>
        <p:spPr>
          <a:xfrm>
            <a:off x="8580661" y="3566321"/>
            <a:ext cx="232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step = 4000</a:t>
            </a:r>
            <a:endParaRPr lang="zh-CN" altLang="en-US" sz="2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5AC1DF3-4993-456D-8BCA-0820F323E0CB}"/>
              </a:ext>
            </a:extLst>
          </p:cNvPr>
          <p:cNvSpPr txBox="1"/>
          <p:nvPr/>
        </p:nvSpPr>
        <p:spPr>
          <a:xfrm>
            <a:off x="13223457" y="5387448"/>
            <a:ext cx="93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B94A13-7D6D-44A3-8454-2B17272CD815}"/>
              </a:ext>
            </a:extLst>
          </p:cNvPr>
          <p:cNvSpPr txBox="1"/>
          <p:nvPr/>
        </p:nvSpPr>
        <p:spPr>
          <a:xfrm>
            <a:off x="13223457" y="4541430"/>
            <a:ext cx="93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97D717-9EF4-4B82-93FD-85E9D657E40F}"/>
              </a:ext>
            </a:extLst>
          </p:cNvPr>
          <p:cNvSpPr txBox="1"/>
          <p:nvPr/>
        </p:nvSpPr>
        <p:spPr>
          <a:xfrm>
            <a:off x="13223457" y="2849394"/>
            <a:ext cx="93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8A51B28-0108-4093-A5EE-CC08C9DE3285}"/>
              </a:ext>
            </a:extLst>
          </p:cNvPr>
          <p:cNvSpPr txBox="1"/>
          <p:nvPr/>
        </p:nvSpPr>
        <p:spPr>
          <a:xfrm>
            <a:off x="13223457" y="3695412"/>
            <a:ext cx="93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6185CE9-FC2D-4759-BAE5-655E6F651ECB}"/>
              </a:ext>
            </a:extLst>
          </p:cNvPr>
          <p:cNvSpPr txBox="1"/>
          <p:nvPr/>
        </p:nvSpPr>
        <p:spPr>
          <a:xfrm>
            <a:off x="13223457" y="2003376"/>
            <a:ext cx="93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6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4474</TotalTime>
  <Words>34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付道成</dc:creator>
  <cp:lastModifiedBy>付道成</cp:lastModifiedBy>
  <cp:revision>6</cp:revision>
  <dcterms:created xsi:type="dcterms:W3CDTF">2022-10-21T00:45:16Z</dcterms:created>
  <dcterms:modified xsi:type="dcterms:W3CDTF">2023-02-08T06:48:45Z</dcterms:modified>
</cp:coreProperties>
</file>