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93599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44" y="150"/>
      </p:cViewPr>
      <p:guideLst>
        <p:guide orient="horz" pos="294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02815" y="1279525"/>
            <a:ext cx="4500021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05647"/>
            <a:ext cx="9145325" cy="298493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8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221" y="4916247"/>
            <a:ext cx="9145325" cy="22598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9435" indent="0" algn="ctr">
              <a:buNone/>
              <a:defRPr sz="2135"/>
            </a:lvl4pPr>
            <a:lvl5pPr marL="2439035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835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752774"/>
            <a:ext cx="10517123" cy="758716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94" y="352739"/>
            <a:ext cx="10517123" cy="1809196"/>
          </a:xfrm>
        </p:spPr>
        <p:txBody>
          <a:bodyPr anchor="ctr" anchorCtr="0">
            <a:normAutofit/>
          </a:bodyPr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94" y="2491707"/>
            <a:ext cx="10517123" cy="5938930"/>
          </a:xfrm>
        </p:spPr>
        <p:txBody>
          <a:bodyPr>
            <a:normAutofit/>
          </a:bodyPr>
          <a:lstStyle>
            <a:lvl1pPr>
              <a:defRPr sz="26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71" y="5119717"/>
            <a:ext cx="7322611" cy="1107382"/>
          </a:xfrm>
        </p:spPr>
        <p:txBody>
          <a:bodyPr anchor="b">
            <a:normAutofit/>
          </a:bodyPr>
          <a:lstStyle>
            <a:lvl1pPr>
              <a:defRPr sz="533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71" y="6292003"/>
            <a:ext cx="7322611" cy="88381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4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90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8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74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94" y="352739"/>
            <a:ext cx="10517123" cy="1809196"/>
          </a:xfrm>
        </p:spPr>
        <p:txBody>
          <a:bodyPr>
            <a:normAutofit/>
          </a:bodyPr>
          <a:lstStyle>
            <a:lvl1pPr>
              <a:defRPr sz="32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94" y="2491707"/>
            <a:ext cx="5182351" cy="593893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2567" y="2491707"/>
            <a:ext cx="5182351" cy="593893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1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498341"/>
            <a:ext cx="10517123" cy="18091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2381612"/>
            <a:ext cx="5158534" cy="112451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9435" indent="0">
              <a:buNone/>
              <a:defRPr sz="2135" b="1"/>
            </a:lvl4pPr>
            <a:lvl5pPr marL="2439035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3569918"/>
            <a:ext cx="5158534" cy="487805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2381612"/>
            <a:ext cx="5183939" cy="112451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9435" indent="0">
              <a:buNone/>
              <a:defRPr sz="2135" b="1"/>
            </a:lvl4pPr>
            <a:lvl5pPr marL="2439035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3569918"/>
            <a:ext cx="5183939" cy="487805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775478"/>
            <a:ext cx="10517123" cy="1809196"/>
          </a:xfrm>
        </p:spPr>
        <p:txBody>
          <a:bodyPr>
            <a:normAutofit/>
          </a:bodyPr>
          <a:lstStyle>
            <a:lvl1pPr algn="ctr">
              <a:defRPr sz="6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841" y="173336"/>
            <a:ext cx="4165803" cy="2184035"/>
          </a:xfrm>
        </p:spPr>
        <p:txBody>
          <a:bodyPr anchor="ctr" anchorCtr="0">
            <a:normAutofit/>
          </a:bodyPr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751" y="1045959"/>
            <a:ext cx="5818218" cy="6953162"/>
          </a:xfrm>
        </p:spPr>
        <p:txBody>
          <a:bodyPr/>
          <a:lstStyle>
            <a:lvl1pPr marL="0" indent="0">
              <a:buNone/>
              <a:defRPr sz="4270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9435" indent="0">
              <a:buNone/>
              <a:defRPr sz="2665"/>
            </a:lvl4pPr>
            <a:lvl5pPr marL="2439035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835" indent="0">
              <a:buNone/>
              <a:defRPr sz="2665"/>
            </a:lvl8pPr>
            <a:lvl9pPr marL="4877435" indent="0">
              <a:buNone/>
              <a:defRPr sz="266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921" y="2808045"/>
            <a:ext cx="4165803" cy="520225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9435" indent="0">
              <a:buNone/>
              <a:defRPr sz="1330"/>
            </a:lvl4pPr>
            <a:lvl5pPr marL="2439035" indent="0">
              <a:buNone/>
              <a:defRPr sz="1330"/>
            </a:lvl5pPr>
            <a:lvl6pPr marL="3048000" indent="0">
              <a:buNone/>
              <a:defRPr sz="1330"/>
            </a:lvl6pPr>
            <a:lvl7pPr marL="3657600" indent="0">
              <a:buNone/>
              <a:defRPr sz="1330"/>
            </a:lvl7pPr>
            <a:lvl8pPr marL="4267835" indent="0">
              <a:buNone/>
              <a:defRPr sz="1330"/>
            </a:lvl8pPr>
            <a:lvl9pPr marL="4877435" indent="0">
              <a:buNone/>
              <a:defRPr sz="133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2022/9/21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5907" y="498341"/>
            <a:ext cx="1529538" cy="7932295"/>
          </a:xfrm>
        </p:spPr>
        <p:txBody>
          <a:bodyPr vert="eaVert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1" y="498341"/>
            <a:ext cx="8881244" cy="793229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21" y="498341"/>
            <a:ext cx="10517123" cy="1809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21" y="2491707"/>
            <a:ext cx="10517123" cy="593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21" y="8675473"/>
            <a:ext cx="2743597" cy="498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185" y="8675473"/>
            <a:ext cx="4115396" cy="498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847" y="8675473"/>
            <a:ext cx="2743597" cy="498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3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ct val="267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0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6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duarouter-2009"/>
          <p:cNvPicPr>
            <a:picLocks noChangeAspect="1"/>
          </p:cNvPicPr>
          <p:nvPr/>
        </p:nvPicPr>
        <p:blipFill>
          <a:blip r:embed="rId2"/>
          <a:srcRect l="18027" t="9862" r="18085" b="7056"/>
          <a:stretch>
            <a:fillRect/>
          </a:stretch>
        </p:blipFill>
        <p:spPr>
          <a:xfrm>
            <a:off x="240676" y="124625"/>
            <a:ext cx="5660653" cy="4178494"/>
          </a:xfrm>
          <a:prstGeom prst="rect">
            <a:avLst/>
          </a:prstGeom>
          <a:ln w="12700">
            <a:solidFill>
              <a:srgbClr val="B2B2B2"/>
            </a:solidFill>
          </a:ln>
        </p:spPr>
      </p:pic>
      <p:pic>
        <p:nvPicPr>
          <p:cNvPr id="7" name="图片 6" descr="duarouter-4029"/>
          <p:cNvPicPr>
            <a:picLocks noChangeAspect="1"/>
          </p:cNvPicPr>
          <p:nvPr/>
        </p:nvPicPr>
        <p:blipFill>
          <a:blip r:embed="rId3"/>
          <a:srcRect l="17890" t="9983" r="18088" b="6625"/>
          <a:stretch>
            <a:fillRect/>
          </a:stretch>
        </p:blipFill>
        <p:spPr>
          <a:xfrm>
            <a:off x="6015632" y="117639"/>
            <a:ext cx="5671448" cy="4193099"/>
          </a:xfrm>
          <a:prstGeom prst="rect">
            <a:avLst/>
          </a:prstGeom>
          <a:ln w="12700">
            <a:solidFill>
              <a:srgbClr val="B2B2B2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242820" y="4311015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Time step 2000</a:t>
            </a:r>
          </a:p>
        </p:txBody>
      </p:sp>
      <p:pic>
        <p:nvPicPr>
          <p:cNvPr id="10" name="图片 9" descr="duarouter-6019"/>
          <p:cNvPicPr>
            <a:picLocks noChangeAspect="1"/>
          </p:cNvPicPr>
          <p:nvPr/>
        </p:nvPicPr>
        <p:blipFill>
          <a:blip r:embed="rId4"/>
          <a:srcRect l="18025" t="9653" r="18088" b="6955"/>
          <a:stretch>
            <a:fillRect/>
          </a:stretch>
        </p:blipFill>
        <p:spPr>
          <a:xfrm>
            <a:off x="241311" y="4780656"/>
            <a:ext cx="5660653" cy="4193735"/>
          </a:xfrm>
          <a:prstGeom prst="rect">
            <a:avLst/>
          </a:prstGeom>
          <a:ln w="12700">
            <a:solidFill>
              <a:srgbClr val="B2B2B2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2242820" y="8991600"/>
            <a:ext cx="1657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Time step 6000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113395" y="8974455"/>
            <a:ext cx="173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Time step 8000</a:t>
            </a:r>
          </a:p>
        </p:txBody>
      </p:sp>
      <p:pic>
        <p:nvPicPr>
          <p:cNvPr id="13" name="图片 12" descr="duarouter-8030"/>
          <p:cNvPicPr>
            <a:picLocks noChangeAspect="1"/>
          </p:cNvPicPr>
          <p:nvPr/>
        </p:nvPicPr>
        <p:blipFill>
          <a:blip r:embed="rId5"/>
          <a:srcRect l="18015" t="9800" r="18015" b="7001"/>
          <a:stretch>
            <a:fillRect/>
          </a:stretch>
        </p:blipFill>
        <p:spPr>
          <a:xfrm>
            <a:off x="6022975" y="4786630"/>
            <a:ext cx="5672455" cy="4187825"/>
          </a:xfrm>
          <a:prstGeom prst="rect">
            <a:avLst/>
          </a:prstGeom>
          <a:ln w="12700">
            <a:solidFill>
              <a:srgbClr val="B2B2B2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8113395" y="4311015"/>
            <a:ext cx="179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Time step 4000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duarouter-4029">
            <a:extLst>
              <a:ext uri="{FF2B5EF4-FFF2-40B4-BE49-F238E27FC236}">
                <a16:creationId xmlns:a16="http://schemas.microsoft.com/office/drawing/2014/main" id="{1FAD9B90-35A9-4AEF-9A4D-0E27E6B17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7890" t="9983" r="18088" b="6625"/>
          <a:stretch>
            <a:fillRect/>
          </a:stretch>
        </p:blipFill>
        <p:spPr>
          <a:xfrm>
            <a:off x="791581" y="878212"/>
            <a:ext cx="10286109" cy="760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2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TFMGPP-4019">
            <a:extLst>
              <a:ext uri="{FF2B5EF4-FFF2-40B4-BE49-F238E27FC236}">
                <a16:creationId xmlns:a16="http://schemas.microsoft.com/office/drawing/2014/main" id="{E48D5467-8C84-489E-A09E-04679BFC5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7947" t="9800" r="17879" b="6882"/>
          <a:stretch>
            <a:fillRect/>
          </a:stretch>
        </p:blipFill>
        <p:spPr>
          <a:xfrm>
            <a:off x="936160" y="878211"/>
            <a:ext cx="10319680" cy="760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8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TFMGPP-2010"/>
          <p:cNvPicPr>
            <a:picLocks noChangeAspect="1"/>
          </p:cNvPicPr>
          <p:nvPr/>
        </p:nvPicPr>
        <p:blipFill>
          <a:blip r:embed="rId2"/>
          <a:srcRect l="18077" t="9571" r="18082" b="6882"/>
          <a:stretch>
            <a:fillRect/>
          </a:stretch>
        </p:blipFill>
        <p:spPr>
          <a:xfrm>
            <a:off x="305435" y="173355"/>
            <a:ext cx="5541645" cy="4116705"/>
          </a:xfrm>
          <a:prstGeom prst="rect">
            <a:avLst/>
          </a:prstGeom>
          <a:ln w="12700">
            <a:solidFill>
              <a:srgbClr val="B2B2B2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159000" y="4291965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Time step 2000</a:t>
            </a:r>
          </a:p>
        </p:txBody>
      </p:sp>
      <p:pic>
        <p:nvPicPr>
          <p:cNvPr id="5" name="图片 4" descr="TTFMGPP-4019"/>
          <p:cNvPicPr>
            <a:picLocks noChangeAspect="1"/>
          </p:cNvPicPr>
          <p:nvPr/>
        </p:nvPicPr>
        <p:blipFill>
          <a:blip r:embed="rId3"/>
          <a:srcRect l="17947" t="9800" r="17879" b="6882"/>
          <a:stretch>
            <a:fillRect/>
          </a:stretch>
        </p:blipFill>
        <p:spPr>
          <a:xfrm>
            <a:off x="6042025" y="118110"/>
            <a:ext cx="5574030" cy="4107815"/>
          </a:xfrm>
          <a:prstGeom prst="rect">
            <a:avLst/>
          </a:prstGeom>
          <a:ln w="12700">
            <a:solidFill>
              <a:srgbClr val="B2B2B2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7816850" y="4291965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Time step 4000</a:t>
            </a:r>
          </a:p>
        </p:txBody>
      </p:sp>
      <p:pic>
        <p:nvPicPr>
          <p:cNvPr id="7" name="图片 6" descr="TTFMGPP-6085"/>
          <p:cNvPicPr>
            <a:picLocks noChangeAspect="1"/>
          </p:cNvPicPr>
          <p:nvPr/>
        </p:nvPicPr>
        <p:blipFill>
          <a:blip r:embed="rId4"/>
          <a:srcRect l="17942" t="9571" r="17879" b="6763"/>
          <a:stretch>
            <a:fillRect/>
          </a:stretch>
        </p:blipFill>
        <p:spPr>
          <a:xfrm>
            <a:off x="290195" y="4749165"/>
            <a:ext cx="5572760" cy="4124325"/>
          </a:xfrm>
          <a:prstGeom prst="rect">
            <a:avLst/>
          </a:prstGeom>
          <a:ln w="12700">
            <a:solidFill>
              <a:srgbClr val="B2B2B2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159000" y="8893175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Time step 6000</a:t>
            </a:r>
          </a:p>
        </p:txBody>
      </p:sp>
      <p:pic>
        <p:nvPicPr>
          <p:cNvPr id="10" name="图片 9" descr="TTFMGPP-8016"/>
          <p:cNvPicPr>
            <a:picLocks noChangeAspect="1"/>
          </p:cNvPicPr>
          <p:nvPr/>
        </p:nvPicPr>
        <p:blipFill>
          <a:blip r:embed="rId5"/>
          <a:srcRect l="18082" t="9690" r="18015" b="7001"/>
          <a:stretch>
            <a:fillRect/>
          </a:stretch>
        </p:blipFill>
        <p:spPr>
          <a:xfrm>
            <a:off x="6042025" y="4749165"/>
            <a:ext cx="5574030" cy="4124325"/>
          </a:xfrm>
          <a:prstGeom prst="rect">
            <a:avLst/>
          </a:prstGeom>
          <a:ln w="12700">
            <a:solidFill>
              <a:srgbClr val="B2B2B2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7817485" y="8873490"/>
            <a:ext cx="177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Time step 8000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>
            <a:off x="325120" y="9008110"/>
            <a:ext cx="8634095" cy="7620"/>
          </a:xfrm>
          <a:prstGeom prst="straightConnector1">
            <a:avLst/>
          </a:prstGeom>
          <a:ln>
            <a:solidFill>
              <a:srgbClr val="20202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325120" y="351155"/>
            <a:ext cx="0" cy="8656955"/>
          </a:xfrm>
          <a:prstGeom prst="straightConnector1">
            <a:avLst/>
          </a:prstGeom>
          <a:ln>
            <a:solidFill>
              <a:srgbClr val="20202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302260" y="1810385"/>
            <a:ext cx="7212330" cy="7205345"/>
          </a:xfrm>
          <a:prstGeom prst="straightConnector1">
            <a:avLst/>
          </a:prstGeom>
          <a:ln>
            <a:solidFill>
              <a:srgbClr val="20202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010015" y="8827770"/>
            <a:ext cx="84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73645" y="1757680"/>
            <a:ext cx="84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3225" y="351155"/>
            <a:ext cx="84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</a:p>
        </p:txBody>
      </p:sp>
      <p:sp>
        <p:nvSpPr>
          <p:cNvPr id="10" name="平行四边形 9"/>
          <p:cNvSpPr/>
          <p:nvPr/>
        </p:nvSpPr>
        <p:spPr>
          <a:xfrm rot="18960000">
            <a:off x="-137160" y="6930390"/>
            <a:ext cx="2842260" cy="1099185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19605" y="6089650"/>
            <a:ext cx="3484245" cy="1536700"/>
          </a:xfrm>
          <a:prstGeom prst="rect">
            <a:avLst/>
          </a:prstGeom>
          <a:solidFill>
            <a:schemeClr val="accent6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rot="18960000">
            <a:off x="4519295" y="5473065"/>
            <a:ext cx="3502660" cy="1134110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28015" y="6089650"/>
            <a:ext cx="1306830" cy="125285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927225" y="608965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410200" y="4423410"/>
            <a:ext cx="1737360" cy="16738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26745" y="7633970"/>
            <a:ext cx="1306830" cy="125285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925955" y="763397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5402580" y="5960110"/>
            <a:ext cx="1737360" cy="16738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402580" y="6097270"/>
            <a:ext cx="3484245" cy="1536700"/>
          </a:xfrm>
          <a:prstGeom prst="rect">
            <a:avLst/>
          </a:prstGeom>
          <a:solidFill>
            <a:schemeClr val="accent6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5410200" y="608965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10200" y="763397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-107950" y="8827135"/>
                <a:ext cx="511175" cy="36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950" y="8827135"/>
                <a:ext cx="511175" cy="3689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-71120" y="7179945"/>
                <a:ext cx="47815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120" y="7179945"/>
                <a:ext cx="478155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平行四边形 24"/>
          <p:cNvSpPr/>
          <p:nvPr/>
        </p:nvSpPr>
        <p:spPr>
          <a:xfrm rot="18960000">
            <a:off x="3352165" y="6922770"/>
            <a:ext cx="2842260" cy="1099185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4119880" y="6082030"/>
            <a:ext cx="1306830" cy="125285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119880" y="7626350"/>
            <a:ext cx="1306830" cy="125285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平行四边形 27"/>
          <p:cNvSpPr/>
          <p:nvPr/>
        </p:nvSpPr>
        <p:spPr>
          <a:xfrm rot="18960000">
            <a:off x="1054735" y="5465445"/>
            <a:ext cx="3502660" cy="1134110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924685" y="4423410"/>
            <a:ext cx="1737360" cy="16738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931035" y="5952490"/>
            <a:ext cx="1737360" cy="16738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663315" y="4423410"/>
            <a:ext cx="3484245" cy="1536700"/>
          </a:xfrm>
          <a:prstGeom prst="rect">
            <a:avLst/>
          </a:prstGeom>
          <a:solidFill>
            <a:schemeClr val="accent6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3659505" y="442341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668395" y="5960110"/>
            <a:ext cx="34766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136130" y="4431030"/>
            <a:ext cx="2819400" cy="1536700"/>
          </a:xfrm>
          <a:prstGeom prst="rect">
            <a:avLst/>
          </a:prstGeom>
          <a:solidFill>
            <a:schemeClr val="accent6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7120890" y="4415790"/>
            <a:ext cx="2828925" cy="762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139940" y="5967730"/>
            <a:ext cx="2794635" cy="698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平行四边形 36"/>
          <p:cNvSpPr/>
          <p:nvPr/>
        </p:nvSpPr>
        <p:spPr>
          <a:xfrm rot="18960000">
            <a:off x="6258560" y="3783330"/>
            <a:ext cx="3502660" cy="1134110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7133590" y="2757170"/>
            <a:ext cx="1737360" cy="1673860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7153910" y="4300855"/>
            <a:ext cx="1711960" cy="165163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36905" y="6081395"/>
            <a:ext cx="1299210" cy="2773680"/>
          </a:xfrm>
          <a:prstGeom prst="line">
            <a:avLst/>
          </a:prstGeom>
          <a:ln w="25400">
            <a:solidFill>
              <a:srgbClr val="FF8D4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平行四边形 41"/>
          <p:cNvSpPr/>
          <p:nvPr/>
        </p:nvSpPr>
        <p:spPr>
          <a:xfrm rot="18960000">
            <a:off x="9182100" y="4046855"/>
            <a:ext cx="2780030" cy="1111250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9934575" y="3246755"/>
            <a:ext cx="1229995" cy="118427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9934575" y="4752340"/>
            <a:ext cx="1237615" cy="1229995"/>
          </a:xfrm>
          <a:prstGeom prst="line">
            <a:avLst/>
          </a:prstGeom>
          <a:ln w="254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 rot="18960000">
            <a:off x="-121920" y="6930390"/>
            <a:ext cx="2842260" cy="1099185"/>
          </a:xfrm>
          <a:prstGeom prst="parallelogram">
            <a:avLst>
              <a:gd name="adj" fmla="val 9656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自定义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Arial Black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付道成</cp:lastModifiedBy>
  <cp:revision>13</cp:revision>
  <dcterms:created xsi:type="dcterms:W3CDTF">2022-08-18T01:07:24Z</dcterms:created>
  <dcterms:modified xsi:type="dcterms:W3CDTF">2022-09-21T06:26:01Z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