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439989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17"/>
    <a:srgbClr val="FF6218"/>
    <a:srgbClr val="2DEA2D"/>
    <a:srgbClr val="BFBFBF"/>
    <a:srgbClr val="FF2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796" autoAdjust="0"/>
  </p:normalViewPr>
  <p:slideViewPr>
    <p:cSldViewPr snapToGrid="0">
      <p:cViewPr varScale="1">
        <p:scale>
          <a:sx n="72" d="100"/>
          <a:sy n="72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941B-BA81-4403-97EC-52AE1F9F7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282E-2EA7-45A9-ACCE-7B37E62BBD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2" y="294082"/>
            <a:ext cx="3832348" cy="28377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图片 8" descr="图表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r="6114"/>
          <a:stretch>
            <a:fillRect/>
          </a:stretch>
        </p:blipFill>
        <p:spPr>
          <a:xfrm>
            <a:off x="336842" y="3424566"/>
            <a:ext cx="3832348" cy="2828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图片 11" descr="图表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t="748" r="2450"/>
          <a:stretch>
            <a:fillRect/>
          </a:stretch>
        </p:blipFill>
        <p:spPr>
          <a:xfrm>
            <a:off x="4377338" y="294082"/>
            <a:ext cx="3847465" cy="28377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图片 13" descr="图表, 地图&#10;&#10;中度可信度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 t="773" r="2002" b="1356"/>
          <a:stretch>
            <a:fillRect/>
          </a:stretch>
        </p:blipFill>
        <p:spPr>
          <a:xfrm>
            <a:off x="4377338" y="3424566"/>
            <a:ext cx="3847465" cy="2829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图片 15" descr="图表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813" r="1634" b="890"/>
          <a:stretch>
            <a:fillRect/>
          </a:stretch>
        </p:blipFill>
        <p:spPr>
          <a:xfrm>
            <a:off x="8432951" y="294082"/>
            <a:ext cx="3836358" cy="28377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图片 17" descr="图表&#10;&#10;描述已自动生成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r="663" b="494"/>
          <a:stretch>
            <a:fillRect/>
          </a:stretch>
        </p:blipFill>
        <p:spPr>
          <a:xfrm>
            <a:off x="8432952" y="3424566"/>
            <a:ext cx="3847466" cy="28393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514723" y="6333085"/>
            <a:ext cx="147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duarouter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556529" y="2008727"/>
            <a:ext cx="618067" cy="3748053"/>
          </a:xfrm>
          <a:prstGeom prst="rect">
            <a:avLst/>
          </a:prstGeom>
          <a:gradFill flip="none" rotWithShape="1">
            <a:gsLst>
              <a:gs pos="0">
                <a:srgbClr val="FF2014"/>
              </a:gs>
              <a:gs pos="25000">
                <a:srgbClr val="FF6218"/>
              </a:gs>
              <a:gs pos="50000">
                <a:srgbClr val="FFEA17"/>
              </a:gs>
              <a:gs pos="75000">
                <a:srgbClr val="2DEA2D"/>
              </a:gs>
              <a:gs pos="100000">
                <a:srgbClr val="BFBFB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2477457" y="899101"/>
            <a:ext cx="197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5719" y="3566321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4000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5719" y="427217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2000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8186" y="427217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2000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38186" y="3568714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4000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77772" y="6333084"/>
            <a:ext cx="84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001250" y="6332855"/>
            <a:ext cx="749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IPP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580661" y="427217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2000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80661" y="3566321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4000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223457" y="5387448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223457" y="4541430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223457" y="2849394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223457" y="3695412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223457" y="2003376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</Words>
  <Application>WPS Presentation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Trebuchet MS</vt:lpstr>
      <vt:lpstr>Microsoft YaHei</vt:lpstr>
      <vt:lpstr>Droid Sans Fallback</vt:lpstr>
      <vt:lpstr>Arial Unicode MS</vt:lpstr>
      <vt:lpstr>等线 Light</vt:lpstr>
      <vt:lpstr>Comfortaa Light</vt:lpstr>
      <vt:lpstr>SimSun</vt:lpstr>
      <vt:lpstr>Calibri Light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付道成</dc:creator>
  <cp:lastModifiedBy>fudaocheng</cp:lastModifiedBy>
  <cp:revision>7</cp:revision>
  <dcterms:created xsi:type="dcterms:W3CDTF">2023-02-08T07:01:52Z</dcterms:created>
  <dcterms:modified xsi:type="dcterms:W3CDTF">2023-02-08T07:01:52Z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