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3"/>
    <p:sldId id="257" r:id="rId4"/>
    <p:sldId id="258" r:id="rId5"/>
  </p:sldIdLst>
  <p:sldSz cx="12192635" cy="93599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947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02815" y="1279525"/>
            <a:ext cx="4500021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221" y="1805647"/>
            <a:ext cx="9145325" cy="298493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8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221" y="4916247"/>
            <a:ext cx="9145325" cy="2259869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609600" indent="0" algn="ctr">
              <a:buNone/>
              <a:defRPr sz="2665"/>
            </a:lvl2pPr>
            <a:lvl3pPr marL="1219200" indent="0" algn="ctr">
              <a:buNone/>
              <a:defRPr sz="2400"/>
            </a:lvl3pPr>
            <a:lvl4pPr marL="1829435" indent="0" algn="ctr">
              <a:buNone/>
              <a:defRPr sz="2135"/>
            </a:lvl4pPr>
            <a:lvl5pPr marL="2439035" indent="0" algn="ctr">
              <a:buNone/>
              <a:defRPr sz="2135"/>
            </a:lvl5pPr>
            <a:lvl6pPr marL="3048000" indent="0" algn="ctr">
              <a:buNone/>
              <a:defRPr sz="2135"/>
            </a:lvl6pPr>
            <a:lvl7pPr marL="3657600" indent="0" algn="ctr">
              <a:buNone/>
              <a:defRPr sz="2135"/>
            </a:lvl7pPr>
            <a:lvl8pPr marL="4267835" indent="0" algn="ctr">
              <a:buNone/>
              <a:defRPr sz="2135"/>
            </a:lvl8pPr>
            <a:lvl9pPr marL="4877435" indent="0" algn="ctr">
              <a:buNone/>
              <a:defRPr sz="2135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321" y="752774"/>
            <a:ext cx="10517123" cy="758716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94" y="352739"/>
            <a:ext cx="10517123" cy="1809196"/>
          </a:xfrm>
        </p:spPr>
        <p:txBody>
          <a:bodyPr anchor="ctr" anchorCtr="0">
            <a:normAutofit/>
          </a:bodyPr>
          <a:lstStyle>
            <a:lvl1pPr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94" y="2491707"/>
            <a:ext cx="10517123" cy="5938930"/>
          </a:xfrm>
        </p:spPr>
        <p:txBody>
          <a:bodyPr>
            <a:normAutofit/>
          </a:bodyPr>
          <a:lstStyle>
            <a:lvl1pPr>
              <a:defRPr sz="26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135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213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213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971" y="5119717"/>
            <a:ext cx="7322611" cy="1107382"/>
          </a:xfrm>
        </p:spPr>
        <p:txBody>
          <a:bodyPr anchor="b">
            <a:normAutofit/>
          </a:bodyPr>
          <a:lstStyle>
            <a:lvl1pPr>
              <a:defRPr sz="5335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971" y="6292003"/>
            <a:ext cx="7322611" cy="883816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60960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9435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4pPr>
            <a:lvl5pPr marL="2439035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7pPr>
            <a:lvl8pPr marL="4267835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8pPr>
            <a:lvl9pPr marL="4877435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94" y="352739"/>
            <a:ext cx="10517123" cy="1809196"/>
          </a:xfrm>
        </p:spPr>
        <p:txBody>
          <a:bodyPr>
            <a:normAutofit/>
          </a:bodyPr>
          <a:lstStyle>
            <a:lvl1pPr>
              <a:defRPr sz="32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94" y="2491707"/>
            <a:ext cx="5182351" cy="593893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6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135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13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13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2567" y="2491707"/>
            <a:ext cx="5182351" cy="593893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6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135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13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13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910" y="498341"/>
            <a:ext cx="10517123" cy="180919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910" y="2381612"/>
            <a:ext cx="5158534" cy="112451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9435" indent="0">
              <a:buNone/>
              <a:defRPr sz="2135" b="1"/>
            </a:lvl4pPr>
            <a:lvl5pPr marL="2439035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835" indent="0">
              <a:buNone/>
              <a:defRPr sz="2135" b="1"/>
            </a:lvl8pPr>
            <a:lvl9pPr marL="4877435" indent="0">
              <a:buNone/>
              <a:defRPr sz="2135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910" y="3569918"/>
            <a:ext cx="5158534" cy="487805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3094" y="2381612"/>
            <a:ext cx="5183939" cy="112451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9435" indent="0">
              <a:buNone/>
              <a:defRPr sz="2135" b="1"/>
            </a:lvl4pPr>
            <a:lvl5pPr marL="2439035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835" indent="0">
              <a:buNone/>
              <a:defRPr sz="2135" b="1"/>
            </a:lvl8pPr>
            <a:lvl9pPr marL="4877435" indent="0">
              <a:buNone/>
              <a:defRPr sz="2135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3094" y="3569918"/>
            <a:ext cx="5183939" cy="487805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321" y="3775478"/>
            <a:ext cx="10517123" cy="1809196"/>
          </a:xfrm>
        </p:spPr>
        <p:txBody>
          <a:bodyPr>
            <a:normAutofit/>
          </a:bodyPr>
          <a:lstStyle>
            <a:lvl1pPr algn="ctr">
              <a:defRPr sz="64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841" y="173336"/>
            <a:ext cx="4165803" cy="2184035"/>
          </a:xfrm>
        </p:spPr>
        <p:txBody>
          <a:bodyPr anchor="ctr" anchorCtr="0">
            <a:normAutofit/>
          </a:bodyPr>
          <a:lstStyle>
            <a:lvl1pPr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751" y="1045959"/>
            <a:ext cx="5818218" cy="6953162"/>
          </a:xfrm>
        </p:spPr>
        <p:txBody>
          <a:bodyPr/>
          <a:lstStyle>
            <a:lvl1pPr marL="0" indent="0">
              <a:buNone/>
              <a:defRPr sz="4270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9435" indent="0">
              <a:buNone/>
              <a:defRPr sz="2665"/>
            </a:lvl4pPr>
            <a:lvl5pPr marL="2439035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835" indent="0">
              <a:buNone/>
              <a:defRPr sz="2665"/>
            </a:lvl8pPr>
            <a:lvl9pPr marL="4877435" indent="0">
              <a:buNone/>
              <a:defRPr sz="2665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921" y="2808045"/>
            <a:ext cx="4165803" cy="5202251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135"/>
            </a:lvl1pPr>
            <a:lvl2pPr marL="609600" indent="0">
              <a:buNone/>
              <a:defRPr sz="1865"/>
            </a:lvl2pPr>
            <a:lvl3pPr marL="1219200" indent="0">
              <a:buNone/>
              <a:defRPr sz="1600"/>
            </a:lvl3pPr>
            <a:lvl4pPr marL="1829435" indent="0">
              <a:buNone/>
              <a:defRPr sz="1330"/>
            </a:lvl4pPr>
            <a:lvl5pPr marL="2439035" indent="0">
              <a:buNone/>
              <a:defRPr sz="1330"/>
            </a:lvl5pPr>
            <a:lvl6pPr marL="3048000" indent="0">
              <a:buNone/>
              <a:defRPr sz="1330"/>
            </a:lvl6pPr>
            <a:lvl7pPr marL="3657600" indent="0">
              <a:buNone/>
              <a:defRPr sz="1330"/>
            </a:lvl7pPr>
            <a:lvl8pPr marL="4267835" indent="0">
              <a:buNone/>
              <a:defRPr sz="1330"/>
            </a:lvl8pPr>
            <a:lvl9pPr marL="4877435" indent="0">
              <a:buNone/>
              <a:defRPr sz="133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5907" y="498341"/>
            <a:ext cx="1529538" cy="7932295"/>
          </a:xfrm>
        </p:spPr>
        <p:txBody>
          <a:bodyPr vert="eaVert">
            <a:normAutofit/>
          </a:bodyPr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321" y="498341"/>
            <a:ext cx="8881244" cy="7932295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321" y="498341"/>
            <a:ext cx="10517123" cy="18091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321" y="2491707"/>
            <a:ext cx="10517123" cy="593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321" y="8675473"/>
            <a:ext cx="2743597" cy="4983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185" y="8675473"/>
            <a:ext cx="4115396" cy="4983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1847" y="8675473"/>
            <a:ext cx="2743597" cy="4983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1219200" rtl="0" eaLnBrk="1" latinLnBrk="0" hangingPunct="1">
        <a:lnSpc>
          <a:spcPct val="90000"/>
        </a:lnSpc>
        <a:spcBef>
          <a:spcPct val="0"/>
        </a:spcBef>
        <a:buNone/>
        <a:defRPr sz="53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9200" rtl="0" eaLnBrk="1" latinLnBrk="0" hangingPunct="1">
        <a:lnSpc>
          <a:spcPct val="90000"/>
        </a:lnSpc>
        <a:spcBef>
          <a:spcPct val="267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04800" algn="l" defTabSz="1219200" rtl="0" eaLnBrk="1" latinLnBrk="0" hangingPunct="1">
        <a:lnSpc>
          <a:spcPct val="90000"/>
        </a:lnSpc>
        <a:spcBef>
          <a:spcPct val="134000"/>
        </a:spcBef>
        <a:buFont typeface="Arial" panose="0208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lnSpc>
          <a:spcPct val="90000"/>
        </a:lnSpc>
        <a:spcBef>
          <a:spcPct val="134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lnSpc>
          <a:spcPct val="90000"/>
        </a:lnSpc>
        <a:spcBef>
          <a:spcPct val="134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835" indent="-304800" algn="l" defTabSz="1219200" rtl="0" eaLnBrk="1" latinLnBrk="0" hangingPunct="1">
        <a:lnSpc>
          <a:spcPct val="90000"/>
        </a:lnSpc>
        <a:spcBef>
          <a:spcPct val="134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435" indent="-304800" algn="l" defTabSz="1219200" rtl="0" eaLnBrk="1" latinLnBrk="0" hangingPunct="1">
        <a:lnSpc>
          <a:spcPct val="90000"/>
        </a:lnSpc>
        <a:spcBef>
          <a:spcPct val="134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035" indent="-304800" algn="l" defTabSz="1219200" rtl="0" eaLnBrk="1" latinLnBrk="0" hangingPunct="1">
        <a:lnSpc>
          <a:spcPct val="90000"/>
        </a:lnSpc>
        <a:spcBef>
          <a:spcPct val="134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635" indent="-304800" algn="l" defTabSz="1219200" rtl="0" eaLnBrk="1" latinLnBrk="0" hangingPunct="1">
        <a:lnSpc>
          <a:spcPct val="90000"/>
        </a:lnSpc>
        <a:spcBef>
          <a:spcPct val="134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lnSpc>
          <a:spcPct val="90000"/>
        </a:lnSpc>
        <a:spcBef>
          <a:spcPct val="134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8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4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duarouter-2009"/>
          <p:cNvPicPr>
            <a:picLocks noChangeAspect="1"/>
          </p:cNvPicPr>
          <p:nvPr/>
        </p:nvPicPr>
        <p:blipFill>
          <a:blip r:embed="rId1"/>
          <a:srcRect l="18027" t="9862" r="18085" b="7056"/>
          <a:stretch>
            <a:fillRect/>
          </a:stretch>
        </p:blipFill>
        <p:spPr>
          <a:xfrm>
            <a:off x="240676" y="124625"/>
            <a:ext cx="5660653" cy="417849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图片 6" descr="duarouter-4029"/>
          <p:cNvPicPr>
            <a:picLocks noChangeAspect="1"/>
          </p:cNvPicPr>
          <p:nvPr/>
        </p:nvPicPr>
        <p:blipFill>
          <a:blip r:embed="rId2"/>
          <a:srcRect l="17890" t="9983" r="18088" b="6625"/>
          <a:stretch>
            <a:fillRect/>
          </a:stretch>
        </p:blipFill>
        <p:spPr>
          <a:xfrm>
            <a:off x="6015632" y="117639"/>
            <a:ext cx="5671448" cy="419309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文本框 7"/>
          <p:cNvSpPr txBox="1"/>
          <p:nvPr/>
        </p:nvSpPr>
        <p:spPr>
          <a:xfrm>
            <a:off x="2294255" y="4291965"/>
            <a:ext cx="1778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Time step 2009</a:t>
            </a:r>
            <a:endParaRPr lang="en-US" altLang="zh-CN"/>
          </a:p>
        </p:txBody>
      </p:sp>
      <p:pic>
        <p:nvPicPr>
          <p:cNvPr id="10" name="图片 9" descr="duarouter-6019"/>
          <p:cNvPicPr>
            <a:picLocks noChangeAspect="1"/>
          </p:cNvPicPr>
          <p:nvPr/>
        </p:nvPicPr>
        <p:blipFill>
          <a:blip r:embed="rId3"/>
          <a:srcRect l="18025" t="9653" r="18088" b="6955"/>
          <a:stretch>
            <a:fillRect/>
          </a:stretch>
        </p:blipFill>
        <p:spPr>
          <a:xfrm>
            <a:off x="240041" y="4681596"/>
            <a:ext cx="5660653" cy="419373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文本框 10"/>
          <p:cNvSpPr txBox="1"/>
          <p:nvPr/>
        </p:nvSpPr>
        <p:spPr>
          <a:xfrm>
            <a:off x="2242185" y="8896985"/>
            <a:ext cx="1657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Time step 6019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8020050" y="8898890"/>
            <a:ext cx="1739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Time step 8030</a:t>
            </a:r>
            <a:endParaRPr lang="en-US" altLang="zh-CN"/>
          </a:p>
        </p:txBody>
      </p:sp>
      <p:pic>
        <p:nvPicPr>
          <p:cNvPr id="13" name="图片 12" descr="duarouter-8030"/>
          <p:cNvPicPr>
            <a:picLocks noChangeAspect="1"/>
          </p:cNvPicPr>
          <p:nvPr/>
        </p:nvPicPr>
        <p:blipFill>
          <a:blip r:embed="rId4"/>
          <a:srcRect l="18015" t="9800" r="18015" b="7001"/>
          <a:stretch>
            <a:fillRect/>
          </a:stretch>
        </p:blipFill>
        <p:spPr>
          <a:xfrm>
            <a:off x="6015355" y="4684395"/>
            <a:ext cx="5672455" cy="41878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文本框 13"/>
          <p:cNvSpPr txBox="1"/>
          <p:nvPr/>
        </p:nvSpPr>
        <p:spPr>
          <a:xfrm>
            <a:off x="8113395" y="4289425"/>
            <a:ext cx="1795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Time step 4029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TTFMGPP-2010"/>
          <p:cNvPicPr>
            <a:picLocks noChangeAspect="1"/>
          </p:cNvPicPr>
          <p:nvPr/>
        </p:nvPicPr>
        <p:blipFill>
          <a:blip r:embed="rId1"/>
          <a:srcRect l="18077" t="9571" r="18082" b="6882"/>
          <a:stretch>
            <a:fillRect/>
          </a:stretch>
        </p:blipFill>
        <p:spPr>
          <a:xfrm>
            <a:off x="290195" y="193675"/>
            <a:ext cx="5516880" cy="40982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文本框 7"/>
          <p:cNvSpPr txBox="1"/>
          <p:nvPr/>
        </p:nvSpPr>
        <p:spPr>
          <a:xfrm>
            <a:off x="2159000" y="4291965"/>
            <a:ext cx="1778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Time step 2010</a:t>
            </a:r>
            <a:endParaRPr lang="en-US" altLang="zh-CN"/>
          </a:p>
        </p:txBody>
      </p:sp>
      <p:pic>
        <p:nvPicPr>
          <p:cNvPr id="5" name="图片 4" descr="TTFMGPP-4019"/>
          <p:cNvPicPr>
            <a:picLocks noChangeAspect="1"/>
          </p:cNvPicPr>
          <p:nvPr/>
        </p:nvPicPr>
        <p:blipFill>
          <a:blip r:embed="rId2"/>
          <a:srcRect l="17947" t="9800" r="17879" b="6882"/>
          <a:stretch>
            <a:fillRect/>
          </a:stretch>
        </p:blipFill>
        <p:spPr>
          <a:xfrm>
            <a:off x="5919470" y="184150"/>
            <a:ext cx="5574030" cy="41078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7816850" y="4291965"/>
            <a:ext cx="1778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Time step 4019</a:t>
            </a:r>
            <a:endParaRPr lang="en-US" altLang="zh-CN"/>
          </a:p>
        </p:txBody>
      </p:sp>
      <p:pic>
        <p:nvPicPr>
          <p:cNvPr id="7" name="图片 6" descr="TTFMGPP-6085"/>
          <p:cNvPicPr>
            <a:picLocks noChangeAspect="1"/>
          </p:cNvPicPr>
          <p:nvPr/>
        </p:nvPicPr>
        <p:blipFill>
          <a:blip r:embed="rId3"/>
          <a:srcRect l="17942" t="9571" r="17879" b="6763"/>
          <a:stretch>
            <a:fillRect/>
          </a:stretch>
        </p:blipFill>
        <p:spPr>
          <a:xfrm>
            <a:off x="290195" y="4749165"/>
            <a:ext cx="5517515" cy="40830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文本框 8"/>
          <p:cNvSpPr txBox="1"/>
          <p:nvPr/>
        </p:nvSpPr>
        <p:spPr>
          <a:xfrm>
            <a:off x="2159000" y="8832215"/>
            <a:ext cx="1778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Time step 6085</a:t>
            </a:r>
            <a:endParaRPr lang="en-US" altLang="zh-CN"/>
          </a:p>
        </p:txBody>
      </p:sp>
      <p:pic>
        <p:nvPicPr>
          <p:cNvPr id="10" name="图片 9" descr="TTFMGPP-8016"/>
          <p:cNvPicPr>
            <a:picLocks noChangeAspect="1"/>
          </p:cNvPicPr>
          <p:nvPr/>
        </p:nvPicPr>
        <p:blipFill>
          <a:blip r:embed="rId4"/>
          <a:srcRect l="18082" t="9690" r="18015" b="7001"/>
          <a:stretch>
            <a:fillRect/>
          </a:stretch>
        </p:blipFill>
        <p:spPr>
          <a:xfrm>
            <a:off x="5919470" y="4749165"/>
            <a:ext cx="5574030" cy="41243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文本框 10"/>
          <p:cNvSpPr txBox="1"/>
          <p:nvPr/>
        </p:nvSpPr>
        <p:spPr>
          <a:xfrm>
            <a:off x="7817485" y="8873490"/>
            <a:ext cx="1778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Time step 8016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" name="直接箭头连接符 1"/>
          <p:cNvCxnSpPr/>
          <p:nvPr/>
        </p:nvCxnSpPr>
        <p:spPr>
          <a:xfrm>
            <a:off x="325120" y="9008110"/>
            <a:ext cx="8634095" cy="7620"/>
          </a:xfrm>
          <a:prstGeom prst="straightConnector1">
            <a:avLst/>
          </a:prstGeom>
          <a:ln>
            <a:solidFill>
              <a:srgbClr val="20202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 flipV="1">
            <a:off x="325120" y="351155"/>
            <a:ext cx="0" cy="8656955"/>
          </a:xfrm>
          <a:prstGeom prst="straightConnector1">
            <a:avLst/>
          </a:prstGeom>
          <a:ln>
            <a:solidFill>
              <a:srgbClr val="20202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302260" y="1810385"/>
            <a:ext cx="7212330" cy="7205345"/>
          </a:xfrm>
          <a:prstGeom prst="straightConnector1">
            <a:avLst/>
          </a:prstGeom>
          <a:ln>
            <a:solidFill>
              <a:srgbClr val="20202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9010015" y="8827770"/>
            <a:ext cx="848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7573645" y="1757680"/>
            <a:ext cx="848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y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403225" y="351155"/>
            <a:ext cx="848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</a:t>
            </a:r>
            <a:endParaRPr lang="en-US" altLang="zh-CN"/>
          </a:p>
        </p:txBody>
      </p:sp>
      <p:sp>
        <p:nvSpPr>
          <p:cNvPr id="10" name="平行四边形 9"/>
          <p:cNvSpPr/>
          <p:nvPr/>
        </p:nvSpPr>
        <p:spPr>
          <a:xfrm rot="18960000">
            <a:off x="-137160" y="6930390"/>
            <a:ext cx="2842260" cy="1099185"/>
          </a:xfrm>
          <a:prstGeom prst="parallelogram">
            <a:avLst>
              <a:gd name="adj" fmla="val 96560"/>
            </a:avLst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919605" y="6089650"/>
            <a:ext cx="3484245" cy="1536700"/>
          </a:xfrm>
          <a:prstGeom prst="rect">
            <a:avLst/>
          </a:prstGeom>
          <a:solidFill>
            <a:schemeClr val="accent6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平行四边形 11"/>
          <p:cNvSpPr/>
          <p:nvPr/>
        </p:nvSpPr>
        <p:spPr>
          <a:xfrm rot="18960000">
            <a:off x="4519295" y="5473065"/>
            <a:ext cx="3502660" cy="1134110"/>
          </a:xfrm>
          <a:prstGeom prst="parallelogram">
            <a:avLst>
              <a:gd name="adj" fmla="val 96560"/>
            </a:avLst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628015" y="6089650"/>
            <a:ext cx="1306830" cy="1252855"/>
          </a:xfrm>
          <a:prstGeom prst="line">
            <a:avLst/>
          </a:prstGeom>
          <a:ln w="254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927225" y="6089650"/>
            <a:ext cx="3476625" cy="7620"/>
          </a:xfrm>
          <a:prstGeom prst="line">
            <a:avLst/>
          </a:prstGeom>
          <a:ln w="254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5410200" y="4423410"/>
            <a:ext cx="1737360" cy="1673860"/>
          </a:xfrm>
          <a:prstGeom prst="line">
            <a:avLst/>
          </a:prstGeom>
          <a:ln w="254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626745" y="7633970"/>
            <a:ext cx="1306830" cy="1252855"/>
          </a:xfrm>
          <a:prstGeom prst="line">
            <a:avLst/>
          </a:prstGeom>
          <a:ln w="254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925955" y="7633970"/>
            <a:ext cx="3476625" cy="7620"/>
          </a:xfrm>
          <a:prstGeom prst="line">
            <a:avLst/>
          </a:prstGeom>
          <a:ln w="254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5402580" y="5960110"/>
            <a:ext cx="1737360" cy="1673860"/>
          </a:xfrm>
          <a:prstGeom prst="line">
            <a:avLst/>
          </a:prstGeom>
          <a:ln w="254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5402580" y="6097270"/>
            <a:ext cx="3484245" cy="1536700"/>
          </a:xfrm>
          <a:prstGeom prst="rect">
            <a:avLst/>
          </a:prstGeom>
          <a:solidFill>
            <a:schemeClr val="accent6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5410200" y="6089650"/>
            <a:ext cx="3476625" cy="7620"/>
          </a:xfrm>
          <a:prstGeom prst="line">
            <a:avLst/>
          </a:prstGeom>
          <a:ln w="254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410200" y="7633970"/>
            <a:ext cx="3476625" cy="7620"/>
          </a:xfrm>
          <a:prstGeom prst="line">
            <a:avLst/>
          </a:prstGeom>
          <a:ln w="254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/>
            </p:nvSpPr>
            <p:spPr>
              <a:xfrm>
                <a:off x="-107950" y="8827135"/>
                <a:ext cx="511175" cy="3689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7950" y="8827135"/>
                <a:ext cx="511175" cy="36893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/>
              <p:cNvSpPr txBox="1"/>
              <p:nvPr/>
            </p:nvSpPr>
            <p:spPr>
              <a:xfrm>
                <a:off x="-71120" y="7179945"/>
                <a:ext cx="478155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1120" y="7179945"/>
                <a:ext cx="478155" cy="3683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平行四边形 24"/>
          <p:cNvSpPr/>
          <p:nvPr/>
        </p:nvSpPr>
        <p:spPr>
          <a:xfrm rot="18960000">
            <a:off x="3352165" y="6922770"/>
            <a:ext cx="2842260" cy="1099185"/>
          </a:xfrm>
          <a:prstGeom prst="parallelogram">
            <a:avLst>
              <a:gd name="adj" fmla="val 96560"/>
            </a:avLst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 flipV="1">
            <a:off x="4119880" y="6082030"/>
            <a:ext cx="1306830" cy="1252855"/>
          </a:xfrm>
          <a:prstGeom prst="line">
            <a:avLst/>
          </a:prstGeom>
          <a:ln w="254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4119880" y="7626350"/>
            <a:ext cx="1306830" cy="1252855"/>
          </a:xfrm>
          <a:prstGeom prst="line">
            <a:avLst/>
          </a:prstGeom>
          <a:ln w="254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平行四边形 27"/>
          <p:cNvSpPr/>
          <p:nvPr/>
        </p:nvSpPr>
        <p:spPr>
          <a:xfrm rot="18960000">
            <a:off x="1054735" y="5465445"/>
            <a:ext cx="3502660" cy="1134110"/>
          </a:xfrm>
          <a:prstGeom prst="parallelogram">
            <a:avLst>
              <a:gd name="adj" fmla="val 96560"/>
            </a:avLst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 flipV="1">
            <a:off x="1924685" y="4423410"/>
            <a:ext cx="1737360" cy="1673860"/>
          </a:xfrm>
          <a:prstGeom prst="line">
            <a:avLst/>
          </a:prstGeom>
          <a:ln w="254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1931035" y="5952490"/>
            <a:ext cx="1737360" cy="1673860"/>
          </a:xfrm>
          <a:prstGeom prst="line">
            <a:avLst/>
          </a:prstGeom>
          <a:ln w="254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3663315" y="4423410"/>
            <a:ext cx="3484245" cy="1536700"/>
          </a:xfrm>
          <a:prstGeom prst="rect">
            <a:avLst/>
          </a:prstGeom>
          <a:solidFill>
            <a:schemeClr val="accent6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2" name="直接连接符 31"/>
          <p:cNvCxnSpPr/>
          <p:nvPr/>
        </p:nvCxnSpPr>
        <p:spPr>
          <a:xfrm>
            <a:off x="3659505" y="4423410"/>
            <a:ext cx="3476625" cy="7620"/>
          </a:xfrm>
          <a:prstGeom prst="line">
            <a:avLst/>
          </a:prstGeom>
          <a:ln w="254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3668395" y="5960110"/>
            <a:ext cx="3476625" cy="7620"/>
          </a:xfrm>
          <a:prstGeom prst="line">
            <a:avLst/>
          </a:prstGeom>
          <a:ln w="254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7136130" y="4431030"/>
            <a:ext cx="2819400" cy="1536700"/>
          </a:xfrm>
          <a:prstGeom prst="rect">
            <a:avLst/>
          </a:prstGeom>
          <a:solidFill>
            <a:schemeClr val="accent6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5" name="直接连接符 34"/>
          <p:cNvCxnSpPr/>
          <p:nvPr/>
        </p:nvCxnSpPr>
        <p:spPr>
          <a:xfrm flipV="1">
            <a:off x="7120890" y="4415790"/>
            <a:ext cx="2828925" cy="7620"/>
          </a:xfrm>
          <a:prstGeom prst="line">
            <a:avLst/>
          </a:prstGeom>
          <a:ln w="254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7139940" y="5967730"/>
            <a:ext cx="2794635" cy="6985"/>
          </a:xfrm>
          <a:prstGeom prst="line">
            <a:avLst/>
          </a:prstGeom>
          <a:ln w="254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平行四边形 36"/>
          <p:cNvSpPr/>
          <p:nvPr/>
        </p:nvSpPr>
        <p:spPr>
          <a:xfrm rot="18960000">
            <a:off x="6258560" y="3783330"/>
            <a:ext cx="3502660" cy="1134110"/>
          </a:xfrm>
          <a:prstGeom prst="parallelogram">
            <a:avLst>
              <a:gd name="adj" fmla="val 96560"/>
            </a:avLst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8" name="直接连接符 37"/>
          <p:cNvCxnSpPr/>
          <p:nvPr/>
        </p:nvCxnSpPr>
        <p:spPr>
          <a:xfrm flipV="1">
            <a:off x="7133590" y="2757170"/>
            <a:ext cx="1737360" cy="1673860"/>
          </a:xfrm>
          <a:prstGeom prst="line">
            <a:avLst/>
          </a:prstGeom>
          <a:ln w="254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V="1">
            <a:off x="7153910" y="4300855"/>
            <a:ext cx="1711960" cy="1651635"/>
          </a:xfrm>
          <a:prstGeom prst="line">
            <a:avLst/>
          </a:prstGeom>
          <a:ln w="254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V="1">
            <a:off x="636905" y="6081395"/>
            <a:ext cx="1299210" cy="2773680"/>
          </a:xfrm>
          <a:prstGeom prst="line">
            <a:avLst/>
          </a:prstGeom>
          <a:ln w="25400">
            <a:solidFill>
              <a:srgbClr val="FF8D4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平行四边形 41"/>
          <p:cNvSpPr/>
          <p:nvPr/>
        </p:nvSpPr>
        <p:spPr>
          <a:xfrm rot="18960000">
            <a:off x="9182100" y="4046855"/>
            <a:ext cx="2780030" cy="1111250"/>
          </a:xfrm>
          <a:prstGeom prst="parallelogram">
            <a:avLst>
              <a:gd name="adj" fmla="val 96560"/>
            </a:avLst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3" name="直接连接符 42"/>
          <p:cNvCxnSpPr/>
          <p:nvPr/>
        </p:nvCxnSpPr>
        <p:spPr>
          <a:xfrm flipV="1">
            <a:off x="9934575" y="3246755"/>
            <a:ext cx="1229995" cy="1184275"/>
          </a:xfrm>
          <a:prstGeom prst="line">
            <a:avLst/>
          </a:prstGeom>
          <a:ln w="254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V="1">
            <a:off x="9934575" y="4752340"/>
            <a:ext cx="1237615" cy="1229995"/>
          </a:xfrm>
          <a:prstGeom prst="line">
            <a:avLst/>
          </a:prstGeom>
          <a:ln w="254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平行四边形 44"/>
          <p:cNvSpPr/>
          <p:nvPr/>
        </p:nvSpPr>
        <p:spPr>
          <a:xfrm rot="18960000">
            <a:off x="-121920" y="6930390"/>
            <a:ext cx="2842260" cy="1099185"/>
          </a:xfrm>
          <a:prstGeom prst="parallelogram">
            <a:avLst>
              <a:gd name="adj" fmla="val 96560"/>
            </a:avLst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</Words>
  <Application>WPS 演示</Application>
  <PresentationFormat>宽屏</PresentationFormat>
  <Paragraphs>26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Arial</vt:lpstr>
      <vt:lpstr>宋体</vt:lpstr>
      <vt:lpstr>Wingdings</vt:lpstr>
      <vt:lpstr>Nimbus Roman No9 L</vt:lpstr>
      <vt:lpstr>DejaVu Math TeX Gyre</vt:lpstr>
      <vt:lpstr>微软雅黑</vt:lpstr>
      <vt:lpstr>文泉驿微米黑</vt:lpstr>
      <vt:lpstr>宋体</vt:lpstr>
      <vt:lpstr>Arial Unicode MS</vt:lpstr>
      <vt:lpstr>Arial Black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fudaocheng</cp:lastModifiedBy>
  <cp:revision>8</cp:revision>
  <dcterms:created xsi:type="dcterms:W3CDTF">2022-08-16T01:53:19Z</dcterms:created>
  <dcterms:modified xsi:type="dcterms:W3CDTF">2022-08-16T01:53:19Z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2052-11.1.0.11664</vt:lpwstr>
  </property>
  <property fmtid="{D5CDD505-2E9C-101B-9397-08002B2CF9AE}" pid="3" name="ICV">
    <vt:lpwstr/>
  </property>
</Properties>
</file>