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1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57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1032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18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2531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625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42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5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2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75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75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60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09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  <p:sldLayoutId id="21474838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1C6F-99A4-E021-A118-9CFD6FDBD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16868"/>
            <a:ext cx="9905999" cy="41119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	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Indous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   	: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Veerakumar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, Elango 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Cases: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addresses the challenge of personalized and effective education delivery, aiming to bridge gaps in traditional teaching methods and empower learners through AI-powered insights and recommendations.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machine learning algorithms with an intuitive user interface, we strive to create an engaging platform that enhances learning experiences and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D6E4D-063A-C733-A7D0-8E6EE46F3852}"/>
              </a:ext>
            </a:extLst>
          </p:cNvPr>
          <p:cNvSpPr txBox="1"/>
          <p:nvPr/>
        </p:nvSpPr>
        <p:spPr>
          <a:xfrm>
            <a:off x="1474839" y="540774"/>
            <a:ext cx="87507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AI-Powered Tutoring Platform – SHK24006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5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7398-93CA-98A3-F27D-73A0E5C2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089" y="884902"/>
            <a:ext cx="9905999" cy="4837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Significance: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Education systems often face the challenge of addressing the unique needs and paces of individual learners.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Traditional methods often lack the flexibility to adapt to each student’s strengths and weaknesses, leading to either overburdening or disengagement.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digital learning grows, there is a need for intelligent systems that provide tailored learning paths, improving efficiency and engagement for students.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Audience/Market Impact: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primarily targets students, educators, and institutions involved in online learning or supplementary education.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benefits learners by offering personalized study plans and real-time feedback, while educators gain insights into student performance for better guidance and interventions.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51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5B9D6-6D08-578F-C23C-DEE18F9D9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86581"/>
            <a:ext cx="9905999" cy="5633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Solution Concept: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The platform integrates AI-based recommendation systems with a user-friendly web application.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student performance data, machine learning models create adaptive learning paths, while the front-end provides a seamless and interactive user experience.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Addresses the Problem Effectively: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for personalized recommendations, the platform ensures that students receive resources and exercises tailored to their learning needs.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interactive interface fosters engagement, while adaptive algorithms help students achieve mastery more effectively.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32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0C866-0C1B-C58B-F473-E3DA17554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19432"/>
            <a:ext cx="9905999" cy="57420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Functionalities: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Algorithms: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machine learning models to analyze user performance and generate tailored recommendations for resources and exercises.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Interface: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clear visualizations of progress, personalized suggestions, and dynamic assessments for enhanced learning experiences.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and stores user performance data, providing insights into strengths, weaknesses, and areas of improvement.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suggestions and corrective measures during learning sessions to enhance understanding.</a:t>
            </a:r>
          </a:p>
          <a:p>
            <a:pPr marL="457200" lvl="1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 Integration: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data structures such as trees to represent knowledge areas, ensuring efficient organization and navigation of topics.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529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99655-8725-716D-6000-847FAC3B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30942"/>
            <a:ext cx="9905999" cy="57125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 and Design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models designed for personalized recommendations and performance analysis.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storage systems to manage user data securely.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web application using frameworks like React or Angular.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mechanisms supported by APIs for smooth communication with the backend.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Recommendation systems leveraging collaborative filtering and decision trees for personalized resource allocation.</a:t>
            </a:r>
          </a:p>
        </p:txBody>
      </p:sp>
    </p:spTree>
    <p:extLst>
      <p:ext uri="{BB962C8B-B14F-4D97-AF65-F5344CB8AC3E}">
        <p14:creationId xmlns:p14="http://schemas.microsoft.com/office/powerpoint/2010/main" val="129287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78F8E-3593-CD8D-D915-EB3C8FF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88258"/>
            <a:ext cx="9905999" cy="5466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Innovative Technology/Method: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adaptive learning algorithms with an interactive interface ensures data-driven personalization and engagement.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graph-based learning paths enhance topic organization and understanding.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 (Wireframe/Sketch):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emphasizes simplicity and engagement, featuring progress dashboards, interactive exercises, and clear navigation.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 windows guide students through their learning journey.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7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C49A-0628-7D52-D141-469472F3D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7923"/>
            <a:ext cx="9905999" cy="540774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Goals: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train machine learning models for adaptive learning.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the interactive front-end interface with initial visualizations and progress tracking.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platform with secure data storage systems for tracking user performance.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Goals: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subject coverage to include various disciplines.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AI models with larger datasets to improve recommendation accuracy.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collaborative learning features for group activities and discussions.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Impact and Benefit: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Improved engagement and faster mastery of topics, with real-time feedback enhancing the learning process.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Increased accessibility to personalized education, empowering students to learn at their own pace and improving overall learning outcomes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9586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</TotalTime>
  <Words>648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BOOPATHI S</dc:creator>
  <cp:lastModifiedBy>Anna University Exam</cp:lastModifiedBy>
  <cp:revision>3</cp:revision>
  <dcterms:created xsi:type="dcterms:W3CDTF">2024-12-09T08:28:11Z</dcterms:created>
  <dcterms:modified xsi:type="dcterms:W3CDTF">2024-12-11T06:32:52Z</dcterms:modified>
</cp:coreProperties>
</file>