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" d="100"/>
          <a:sy n="10" d="100"/>
        </p:scale>
        <p:origin x="4376" y="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6C19-D5F0-ACB6-9170-73AF114D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A3E3-ACF2-4819-BB12-4B6A2662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FEE2-670E-1CDE-0578-6FD44CE6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39FE-516A-737E-CCEC-44CF9C59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8978-0D16-DE40-1644-769EF4C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4610-9C38-78DA-79C2-D626F9D8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C7854-445A-BD42-58DA-84400F5E2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B355-6663-ECC1-2E76-1EFF8CD8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75B2-1991-44DD-471F-BB246991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5E2E-6EC3-2B13-6C8B-915676A5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1F3C1-71CD-FB51-4B32-AFAC0495F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E3CC3-56DD-852A-E408-489A4674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554F-4031-3457-731D-425B201D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BD95-88B3-F39D-0269-E476F5B9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3F25-2D3E-DA4F-0EF6-37B93BD6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C9F3-0BE9-F469-23E8-0EAE6E70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E556-DFED-82A2-F004-A17C3035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8AAF-4964-925A-82A6-42E56BF9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9A0D-A9CE-8358-B50D-8499A652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3C3C-2DAD-DFA3-F9DA-D091C7C0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72E-3186-4B54-08A8-C3753AC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2314-C40B-F891-B40A-84E3A72E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4CCA-9F6C-79C4-233F-CF1DF459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7998-3676-CEDA-DCEE-049B46B0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2717-51EB-3128-EF9A-44EBD007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6F9F-C7B8-34DD-7868-42EA202A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D10B-CD58-9063-B81B-7EA9AE6BE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54E9-B093-0F2A-2B87-E56DF2D6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4DA7A-EA4E-D609-4691-7CB63CCD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AF51B-D034-C541-FBA1-0410BA80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EC73-CB79-86F5-F4EB-7547209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3B0C-4951-0B34-352E-95275655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ACE9-3580-53E5-BF66-84FF29BE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504F-91F0-8B44-1590-69602FEB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80080-D95F-5B6B-3265-6B9601D0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888D-6498-AC72-20B8-4F7B34F42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68629-9808-DEE1-9EEC-AAEC2165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2956B-B3A8-EA9B-5E39-83FF4BD8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470D2-243A-19BE-F228-34584BB0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03A3-A1F6-C1A8-84B7-E7C944D3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E3F5-4642-9A3D-D0BF-125E6CF1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17CB0-CC33-8361-ED97-E73D6111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149B0-F747-DAAC-4841-66F95B0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DDB05-2BCA-B997-83C7-99FB3D70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8F9C4-FBED-9646-1F2D-086E17F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ACE81-1C1C-DB90-5552-F15E3BD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A5B6-A044-805D-5791-708D2AAA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CFDA-1A0B-5A3B-BE69-BAF4AC41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06557-5676-2EF5-8265-D3D5596D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B0C6-758E-AB0D-C25B-FEB183F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BBB2-A6BC-7929-6F76-264E40DF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96D0D-C6C8-189B-C6FD-86BF3E4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889-41B5-AF83-30D3-80EADD5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04218-C290-D773-CCEE-60ABA0754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9DD4-8071-8719-2DBF-5F192C02D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74DB-EC23-BBA5-F248-EF2CA66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339E-FBF5-A153-B3DA-2AD36BE8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D6EA-2098-0BB8-2A4E-4CC217AA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25F8F-C8CD-C6F8-BA0D-A70BC19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1C04-6965-FED3-9AF4-321EB912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1DD-C681-60ED-73E4-52651AA14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F63C-BC56-0944-A126-5A5855A7E35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6C6B-4731-C468-5A2C-6ECF62DD3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4B8D-E13B-C433-A8A5-8B5A81CF1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0FB0-977C-284E-BBE9-6136ADD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447ADF-C7A8-E687-BA2B-6660E354F632}"/>
              </a:ext>
            </a:extLst>
          </p:cNvPr>
          <p:cNvGrpSpPr/>
          <p:nvPr/>
        </p:nvGrpSpPr>
        <p:grpSpPr>
          <a:xfrm>
            <a:off x="-2240279" y="3111335"/>
            <a:ext cx="24269700" cy="2003082"/>
            <a:chOff x="-2240279" y="3111335"/>
            <a:chExt cx="24269700" cy="2003082"/>
          </a:xfrm>
        </p:grpSpPr>
        <p:pic>
          <p:nvPicPr>
            <p:cNvPr id="1026" name="Picture 2" descr="Creating a level for a 2D game | Indium Games Blog">
              <a:extLst>
                <a:ext uri="{FF2B5EF4-FFF2-40B4-BE49-F238E27FC236}">
                  <a16:creationId xmlns:a16="http://schemas.microsoft.com/office/drawing/2014/main" id="{6DB64622-1F59-8743-A36F-A538809B0A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75" b="900"/>
            <a:stretch/>
          </p:blipFill>
          <p:spPr bwMode="auto">
            <a:xfrm>
              <a:off x="-2240279" y="3111335"/>
              <a:ext cx="14013180" cy="200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reating a level for a 2D game | Indium Games Blog">
              <a:extLst>
                <a:ext uri="{FF2B5EF4-FFF2-40B4-BE49-F238E27FC236}">
                  <a16:creationId xmlns:a16="http://schemas.microsoft.com/office/drawing/2014/main" id="{C6A901C1-9DA6-E32D-0A7F-37330B1841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75" b="900"/>
            <a:stretch/>
          </p:blipFill>
          <p:spPr bwMode="auto">
            <a:xfrm>
              <a:off x="8016241" y="3111335"/>
              <a:ext cx="14013180" cy="200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7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Torres</dc:creator>
  <cp:lastModifiedBy>Fernando Torres</cp:lastModifiedBy>
  <cp:revision>1</cp:revision>
  <dcterms:created xsi:type="dcterms:W3CDTF">2022-04-20T18:47:44Z</dcterms:created>
  <dcterms:modified xsi:type="dcterms:W3CDTF">2022-04-20T21:27:49Z</dcterms:modified>
</cp:coreProperties>
</file>