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N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14867"/>
                <a:gridCol w="260773"/>
                <a:gridCol w="804225"/>
                <a:gridCol w="858523"/>
                <a:gridCol w="858523"/>
                <a:gridCol w="734580"/>
                <a:gridCol w="260773"/>
                <a:gridCol w="804225"/>
                <a:gridCol w="858523"/>
                <a:gridCol w="858523"/>
                <a:gridCol w="734580"/>
              </a:tblGrid>
              <a:tr h="39283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OLS Bootstrap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ROBMED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Total Effect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Estimate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Std. Error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z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Statistic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Estimate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Std. Error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z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Statistic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X→Y (c')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−0.079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−0.493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−0.043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0.187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−0.230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Direct Effect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Estimate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Std. Error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z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Statistic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Estimate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Std. Error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z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Statistic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X→M (a)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M→Y (b)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−0.367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−2.328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−0.337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−1.896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X→Y (c)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−0.020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−0.139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Indirect Effect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Estimate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95% Confidence Interval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Estimate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95% Confidence Interval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X→M→Y (ab)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−0.058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(−0.214, 0.025)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−0.107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(−0.294, −0.009)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11">
                  <a:txBody>
                    <a:bodyPr/>
                    <a:lstStyle/>
                    <a:p>
                      <a:pPr algn="just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1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Note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. Independent variable: ValueDiversity (X), hypothesized mediator: TaskConflict (M), dependent variable: TeamCommitment (Y). Sample size = 89. Number of bootstrap samples = 5,000.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just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just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just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just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just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just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just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just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just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just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andreas</cp:lastModifiedBy>
  <cp:revision>3</cp:revision>
  <dcterms:created xsi:type="dcterms:W3CDTF">2017-02-13T16:18:36Z</dcterms:created>
  <dcterms:modified xsi:type="dcterms:W3CDTF">2023-05-17T14:34:52Z</dcterms:modified>
  <cp:category/>
</cp:coreProperties>
</file>