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5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4E1C4-85AB-40A5-8D93-11D5F2DCBF78}" v="1031" dt="2021-09-30T19:20:03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September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3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September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115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September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7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September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9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September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8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September 30,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9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September 30,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229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September 30,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5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September 30,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September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6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September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September 30,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494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64" r:id="rId6"/>
    <p:sldLayoutId id="2147483859" r:id="rId7"/>
    <p:sldLayoutId id="2147483860" r:id="rId8"/>
    <p:sldLayoutId id="2147483861" r:id="rId9"/>
    <p:sldLayoutId id="2147483863" r:id="rId10"/>
    <p:sldLayoutId id="214748386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350" y="1109346"/>
            <a:ext cx="11016898" cy="4637403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en-US" sz="4000" b="1" dirty="0">
                <a:ea typeface="Batang"/>
              </a:rPr>
            </a:br>
            <a:r>
              <a:rPr lang="en-US" sz="4000" b="1" dirty="0">
                <a:ea typeface="Batang"/>
              </a:rPr>
              <a:t>ENSE374</a:t>
            </a:r>
            <a:br>
              <a:rPr lang="en-US" sz="4000" b="1" dirty="0">
                <a:ea typeface="Batang"/>
              </a:rPr>
            </a:br>
            <a:r>
              <a:rPr lang="en-US" sz="4000" b="1" dirty="0">
                <a:ea typeface="Batang"/>
              </a:rPr>
              <a:t>Activity #1</a:t>
            </a:r>
            <a:br>
              <a:rPr lang="en-US" sz="4000" b="1" dirty="0">
                <a:ea typeface="Batang"/>
              </a:rPr>
            </a:br>
            <a:r>
              <a:rPr lang="en-US" sz="4000" b="1" dirty="0">
                <a:ea typeface="+mj-lt"/>
                <a:cs typeface="+mj-lt"/>
              </a:rPr>
              <a:t>TEAM O'BRIEN</a:t>
            </a:r>
            <a:endParaRPr lang="en-US"/>
          </a:p>
          <a:p>
            <a:pPr algn="l"/>
            <a:br>
              <a:rPr lang="en-US" sz="4000" b="1" dirty="0"/>
            </a:br>
            <a:br>
              <a:rPr lang="en-US" sz="4000" b="1" dirty="0"/>
            </a:b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6B54-78EE-4CD2-A9CB-66584D85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ea typeface="Batang"/>
              </a:rPr>
              <a:t>Team members</a:t>
            </a:r>
            <a:endParaRPr lang="en-GB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9B51B-E053-4328-B196-D26A5F80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b="1" dirty="0">
                <a:ea typeface="+mn-lt"/>
                <a:cs typeface="+mn-lt"/>
              </a:rPr>
              <a:t>Kecheng Yu</a:t>
            </a:r>
            <a:endParaRPr lang="en-GB" sz="2400" b="1"/>
          </a:p>
          <a:p>
            <a:r>
              <a:rPr lang="en-GB" sz="2400" b="1" dirty="0">
                <a:ea typeface="+mn-lt"/>
                <a:cs typeface="+mn-lt"/>
              </a:rPr>
              <a:t>Gregory Sveinbjornson</a:t>
            </a:r>
            <a:endParaRPr lang="en-GB" sz="2400" b="1"/>
          </a:p>
          <a:p>
            <a:r>
              <a:rPr lang="en-GB" sz="2400" b="1" dirty="0">
                <a:ea typeface="+mn-lt"/>
                <a:cs typeface="+mn-lt"/>
              </a:rPr>
              <a:t>Feras Daghmoush</a:t>
            </a:r>
            <a:endParaRPr lang="en-GB" sz="24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58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0C2F-0243-46BD-9936-B8A29484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254" y="788196"/>
            <a:ext cx="4095604" cy="644524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ea typeface="Batang"/>
              </a:rPr>
              <a:t>Project idea</a:t>
            </a:r>
            <a:endParaRPr lang="en-US" b="1" dirty="0">
              <a:ea typeface="Batang"/>
            </a:endParaRPr>
          </a:p>
          <a:p>
            <a:endParaRPr lang="en-GB" dirty="0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0CB4895-9CD5-4A49-BADA-7C1B343B0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7224" y="2374450"/>
            <a:ext cx="3798094" cy="2857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D2100C-BCBF-4C4E-9DC5-242FBB165037}"/>
              </a:ext>
            </a:extLst>
          </p:cNvPr>
          <p:cNvSpPr txBox="1"/>
          <p:nvPr/>
        </p:nvSpPr>
        <p:spPr>
          <a:xfrm>
            <a:off x="509587" y="1354931"/>
            <a:ext cx="6279353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u="sng" dirty="0"/>
              <a:t>Personal Movie Database</a:t>
            </a:r>
            <a:endParaRPr lang="en-US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3200" dirty="0"/>
              <a:t>Login / Signup webpage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3200" dirty="0"/>
              <a:t>Main page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3200" dirty="0"/>
              <a:t>Personal webpage 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3200" dirty="0"/>
              <a:t>List of the subscribed movies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3200" dirty="0"/>
              <a:t>Link to a movie's trailer</a:t>
            </a:r>
          </a:p>
          <a:p>
            <a:pPr marL="342900" indent="-342900">
              <a:buFont typeface="Arial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6727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23DE-5050-4121-AA0A-A04D5281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ea typeface="Batang"/>
              </a:rPr>
              <a:t>Reason/impact</a:t>
            </a:r>
            <a:endParaRPr lang="en-US" b="1" dirty="0">
              <a:ea typeface="Batang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CF9D5-B225-45D7-ABCD-CC7409257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GB" b="1" dirty="0">
                <a:ea typeface="Batang"/>
              </a:rPr>
              <a:t>To help user brows and create a personal movie list</a:t>
            </a:r>
            <a:endParaRPr lang="en-US" b="1"/>
          </a:p>
          <a:p>
            <a:pPr>
              <a:lnSpc>
                <a:spcPct val="200000"/>
              </a:lnSpc>
            </a:pPr>
            <a:r>
              <a:rPr lang="en-GB" b="1" dirty="0">
                <a:ea typeface="Batang"/>
              </a:rPr>
              <a:t>To practically apply engineering knowledge we are observing through software courses</a:t>
            </a:r>
          </a:p>
          <a:p>
            <a:pPr>
              <a:lnSpc>
                <a:spcPct val="200000"/>
              </a:lnSpc>
            </a:pPr>
            <a:r>
              <a:rPr lang="en-GB" b="1" dirty="0">
                <a:ea typeface="Batang"/>
              </a:rPr>
              <a:t>To challenge ourselves and be prepared for a potential  future Carrer tasks</a:t>
            </a:r>
          </a:p>
          <a:p>
            <a:pPr>
              <a:lnSpc>
                <a:spcPct val="200000"/>
              </a:lnSpc>
            </a:pPr>
            <a:r>
              <a:rPr lang="en-GB" b="1" dirty="0">
                <a:ea typeface="Batang"/>
              </a:rPr>
              <a:t>To have fun and fulfil our interest</a:t>
            </a:r>
          </a:p>
        </p:txBody>
      </p:sp>
      <p:pic>
        <p:nvPicPr>
          <p:cNvPr id="4" name="Graphic 4" descr="Question mark with solid fill">
            <a:extLst>
              <a:ext uri="{FF2B5EF4-FFF2-40B4-BE49-F238E27FC236}">
                <a16:creationId xmlns:a16="http://schemas.microsoft.com/office/drawing/2014/main" id="{41A6881C-C30E-4645-A9B9-8FDF7EFB1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2800" y="6117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2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1FB9-D588-4379-BB5E-75AB1025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ea typeface="Batang"/>
              </a:rPr>
              <a:t>Who 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1A66-5877-43F2-B72A-857ECB5FE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GB" dirty="0">
                <a:ea typeface="+mn-lt"/>
                <a:cs typeface="+mn-lt"/>
              </a:rPr>
              <a:t>Who is your audience?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highlight>
                  <a:srgbClr val="FFFF00"/>
                </a:highlight>
                <a:ea typeface="+mn-lt"/>
                <a:cs typeface="+mn-lt"/>
              </a:rPr>
              <a:t>Adult Audience</a:t>
            </a:r>
            <a:endParaRPr lang="en-US">
              <a:highlight>
                <a:srgbClr val="FFFF00"/>
              </a:highlight>
            </a:endParaRPr>
          </a:p>
          <a:p>
            <a:r>
              <a:rPr lang="en-GB" dirty="0">
                <a:ea typeface="+mn-lt"/>
                <a:cs typeface="+mn-lt"/>
              </a:rPr>
              <a:t>Whose opinion matters?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Every user's opinion matters</a:t>
            </a:r>
          </a:p>
          <a:p>
            <a:r>
              <a:rPr lang="en-GB" dirty="0">
                <a:ea typeface="+mn-lt"/>
                <a:cs typeface="+mn-lt"/>
              </a:rPr>
              <a:t>Who do you want to reach with your work?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Students and colleges at this level </a:t>
            </a:r>
          </a:p>
          <a:p>
            <a:r>
              <a:rPr lang="en-GB" dirty="0">
                <a:ea typeface="+mn-lt"/>
                <a:cs typeface="+mn-lt"/>
              </a:rPr>
              <a:t>Also, know/discuss where your audience is?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In the same city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Where do they get their information?</a:t>
            </a:r>
          </a:p>
        </p:txBody>
      </p:sp>
    </p:spTree>
    <p:extLst>
      <p:ext uri="{BB962C8B-B14F-4D97-AF65-F5344CB8AC3E}">
        <p14:creationId xmlns:p14="http://schemas.microsoft.com/office/powerpoint/2010/main" val="211834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8F0B-60C8-49E2-8693-BBC166E88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529" y="1231900"/>
            <a:ext cx="8111931" cy="1183754"/>
          </a:xfrm>
        </p:spPr>
        <p:txBody>
          <a:bodyPr/>
          <a:lstStyle/>
          <a:p>
            <a:r>
              <a:rPr lang="en-GB" i="1" dirty="0">
                <a:ea typeface="+mj-lt"/>
                <a:cs typeface="+mj-lt"/>
              </a:rPr>
              <a:t>what</a:t>
            </a:r>
            <a:r>
              <a:rPr lang="en-GB" dirty="0">
                <a:ea typeface="+mj-lt"/>
                <a:cs typeface="+mj-lt"/>
              </a:rPr>
              <a:t> type of constraints your team envisions?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174B8-3375-4434-9225-B67023486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5373" y="3320552"/>
            <a:ext cx="6741078" cy="26985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GB" sz="2400" dirty="0">
                <a:ea typeface="Batang"/>
              </a:rPr>
              <a:t>Manging to complete the puzzle with available time and knowledge.</a:t>
            </a:r>
            <a:endParaRPr lang="en-GB" sz="2400"/>
          </a:p>
          <a:p>
            <a:pPr marL="342900" indent="-342900" algn="l">
              <a:buChar char="•"/>
            </a:pPr>
            <a:r>
              <a:rPr lang="en-GB" sz="2400" dirty="0">
                <a:ea typeface="Batang"/>
              </a:rPr>
              <a:t>Manging to build a database and link it to server , and v</a:t>
            </a:r>
            <a:r>
              <a:rPr lang="en-GB" sz="2400" dirty="0">
                <a:ea typeface="+mn-lt"/>
                <a:cs typeface="+mn-lt"/>
              </a:rPr>
              <a:t>erifying valid emails </a:t>
            </a:r>
            <a:r>
              <a:rPr lang="en-GB" sz="2400" dirty="0">
                <a:ea typeface="Batang"/>
              </a:rPr>
              <a:t> seems to be challenging</a:t>
            </a:r>
          </a:p>
          <a:p>
            <a:pPr marL="342900" indent="-342900" algn="l">
              <a:buChar char="•"/>
            </a:pPr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6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EF46-18CF-4896-992A-FBF0E3EE1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113" y="1094317"/>
            <a:ext cx="8376514" cy="3120504"/>
          </a:xfrm>
        </p:spPr>
        <p:txBody>
          <a:bodyPr/>
          <a:lstStyle/>
          <a:p>
            <a:r>
              <a:rPr lang="en-GB">
                <a:ea typeface="Batang"/>
              </a:rPr>
              <a:t>Refrence for the image used in the slides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A90F5-7673-47AF-BE96-A29A23081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https://dribbble.com/shots/5769571-Movie-Database-Dashboard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437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ArchiveVTI</vt:lpstr>
      <vt:lpstr> ENSE374 Activity #1 TEAM O'BRIEN   </vt:lpstr>
      <vt:lpstr>Team members</vt:lpstr>
      <vt:lpstr>Project idea </vt:lpstr>
      <vt:lpstr>Reason/impact </vt:lpstr>
      <vt:lpstr>Who ?</vt:lpstr>
      <vt:lpstr>what type of constraints your team envisions?</vt:lpstr>
      <vt:lpstr>Refrence for the image used in the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241</cp:revision>
  <dcterms:created xsi:type="dcterms:W3CDTF">2021-09-30T16:16:03Z</dcterms:created>
  <dcterms:modified xsi:type="dcterms:W3CDTF">2021-09-30T19:21:25Z</dcterms:modified>
</cp:coreProperties>
</file>