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67" r:id="rId5"/>
    <p:sldId id="268" r:id="rId6"/>
    <p:sldId id="264" r:id="rId7"/>
    <p:sldId id="270" r:id="rId8"/>
    <p:sldId id="259" r:id="rId9"/>
    <p:sldId id="272" r:id="rId10"/>
    <p:sldId id="274" r:id="rId11"/>
    <p:sldId id="273" r:id="rId12"/>
    <p:sldId id="257" r:id="rId13"/>
    <p:sldId id="271" r:id="rId14"/>
    <p:sldId id="26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3634C"/>
    <a:srgbClr val="94634C"/>
    <a:srgbClr val="EA71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15CD6AB-49B8-4D8C-88D8-03B05E077336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49D94CB-D1D0-4E16-85B6-6A67A6A514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5131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C9FBD-A38A-4434-81E7-5E993A786A0F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EDACF-F17C-49DF-9572-4EB776DAEC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C4009-0D20-4AC1-B851-FC7FB9BF93CE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11C3C-C963-48C3-BF48-00524DC40D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434D-AC22-4CDB-B6FF-898BBE63A8E7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EB2A-0A5C-483A-B00C-8A3CB81D36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6FBC0-A85C-4D10-BF6C-2988A19CF837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A5DD8-63FD-421D-88CC-7BDFCDF55E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16E94-26B9-4F55-ABD2-2BA067D1AAD1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65120-BF07-401B-A00B-A7D2941D49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1580-86E4-46D0-A91A-6247AFFDF318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797C-A948-46B9-8D52-FB8CCB337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CAE14-0EB6-421D-94CD-9AD3C2BD63D9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3273C-F4A9-440D-82C0-B113F54268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F33A2-C74A-476D-A47B-2557C464ADD2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690DF-7BFC-4621-A7A7-FD78184EE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CC4D7-8469-49F4-AE66-B55FF484D18A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C381B-EB7F-4C97-94D6-12985D066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A56E7-3746-4B5C-BEBD-E97326F78267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031E4-C9FE-4AFF-895C-9B9B682A6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7A61-DF16-4B33-9AB2-8189477CE714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2C39C-947F-4C4C-9A57-D2260D100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8C01C0-639A-46DC-8A54-18E44D598051}" type="datetimeFigureOut">
              <a:rPr lang="zh-CN" altLang="en-US"/>
              <a:pPr>
                <a:defRPr/>
              </a:pPr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FEAF31-F407-4F3D-8289-69F971C2B9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1475656" y="3068960"/>
            <a:ext cx="687625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智能手机应用技术研究</a:t>
            </a:r>
            <a:endParaRPr lang="zh-TW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5657671"/>
            <a:ext cx="34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姓名：袁静宜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学号：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U201113114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指导老师：徐端全老师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10" descr="2.png"/>
          <p:cNvPicPr>
            <a:picLocks noChangeAspect="1"/>
          </p:cNvPicPr>
          <p:nvPr/>
        </p:nvPicPr>
        <p:blipFill>
          <a:blip r:embed="rId2" cstate="print"/>
          <a:srcRect l="27907" r="29236" b="40000"/>
          <a:stretch>
            <a:fillRect/>
          </a:stretch>
        </p:blipFill>
        <p:spPr bwMode="auto">
          <a:xfrm>
            <a:off x="0" y="620688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340768"/>
            <a:ext cx="304208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2987824" y="-12868"/>
            <a:ext cx="37444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种点名方案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刷脸拍照点名</a:t>
            </a:r>
            <a:endParaRPr lang="zh-CN" altLang="zh-CN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7875" y="2202105"/>
            <a:ext cx="31660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训练完成后，拍照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需要识别的人脸显示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在出来。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点击识别，获得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置信度最高的三个人的名字和最高的置信度，将三个人的名字分别显示在三个按钮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上，并弹出结果。</a:t>
            </a:r>
            <a:endParaRPr lang="zh-CN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4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10" descr="2.png"/>
          <p:cNvPicPr>
            <a:picLocks noChangeAspect="1"/>
          </p:cNvPicPr>
          <p:nvPr/>
        </p:nvPicPr>
        <p:blipFill>
          <a:blip r:embed="rId2" cstate="print"/>
          <a:srcRect l="27907" r="29236" b="40000"/>
          <a:stretch>
            <a:fillRect/>
          </a:stretch>
        </p:blipFill>
        <p:spPr bwMode="auto">
          <a:xfrm>
            <a:off x="0" y="620688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26"/>
          <p:cNvPicPr/>
          <p:nvPr/>
        </p:nvPicPr>
        <p:blipFill>
          <a:blip r:embed="rId3" cstate="print"/>
          <a:srcRect r="-175"/>
          <a:stretch>
            <a:fillRect/>
          </a:stretch>
        </p:blipFill>
        <p:spPr bwMode="auto">
          <a:xfrm>
            <a:off x="4644008" y="1384216"/>
            <a:ext cx="309634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3275856" y="467961"/>
            <a:ext cx="2952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点名信息查询</a:t>
            </a:r>
            <a:endParaRPr lang="zh-CN" altLang="zh-CN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5616" y="2235776"/>
            <a:ext cx="27628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表格，第一列为姓名，第二列为拍照刷脸点名的结果，第三列为手机辅助点名的结果。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单击还原按钮全部清零。</a:t>
            </a:r>
            <a:endParaRPr lang="zh-CN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94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9" name="图片 10" descr="2.png"/>
          <p:cNvPicPr>
            <a:picLocks noChangeAspect="1"/>
          </p:cNvPicPr>
          <p:nvPr/>
        </p:nvPicPr>
        <p:blipFill>
          <a:blip r:embed="rId3" cstate="print"/>
          <a:srcRect l="27907" r="29236" b="40000"/>
          <a:stretch>
            <a:fillRect/>
          </a:stretch>
        </p:blipFill>
        <p:spPr bwMode="auto">
          <a:xfrm>
            <a:off x="0" y="44624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3707904" y="-27384"/>
            <a:ext cx="20882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测试结果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3664535"/>
              </p:ext>
            </p:extLst>
          </p:nvPr>
        </p:nvGraphicFramePr>
        <p:xfrm>
          <a:off x="899592" y="620688"/>
          <a:ext cx="7416824" cy="6048673"/>
        </p:xfrm>
        <a:graphic>
          <a:graphicData uri="http://schemas.openxmlformats.org/drawingml/2006/table">
            <a:tbl>
              <a:tblPr/>
              <a:tblGrid>
                <a:gridCol w="1512168"/>
                <a:gridCol w="3888432"/>
                <a:gridCol w="2016224"/>
              </a:tblGrid>
              <a:tr h="336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性能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预期的功能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实际的效果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登陆界面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输入</a:t>
                      </a:r>
                      <a:r>
                        <a:rPr lang="zh-CN" sz="1400" kern="100" dirty="0" smtClean="0">
                          <a:latin typeface="Times New Roman"/>
                          <a:ea typeface="宋体"/>
                        </a:rPr>
                        <a:t>账号和密码</a:t>
                      </a:r>
                      <a:r>
                        <a:rPr lang="en-US" sz="1400" kern="100" dirty="0" smtClean="0">
                          <a:latin typeface="Times New Roman"/>
                          <a:ea typeface="宋体"/>
                        </a:rPr>
                        <a:t>123</a:t>
                      </a:r>
                      <a:r>
                        <a:rPr lang="zh-CN" sz="1400" kern="100" dirty="0" smtClean="0"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点击“登录”按钮进行登录。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正常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选择班级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latin typeface="Times New Roman"/>
                          <a:ea typeface="宋体"/>
                        </a:rPr>
                        <a:t>选择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班级，并将该班级的所有人的登记照以及用于记录的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</a:rPr>
                        <a:t>Excel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表格导入点名系统。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正常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自动人数清点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通过对到场学生进行拍照和人脸检测，最终返回到场的总人数。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人数较多且图片较小时会有少量人数遗漏。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手机辅助点名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latin typeface="Times New Roman"/>
                          <a:ea typeface="宋体"/>
                        </a:rPr>
                        <a:t>老师进行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点名，同时在屏幕上显示学生的照片，通过不同的手势来标记学生是否到课。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刚开始图片显示不清楚，通过算法改进后正常。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拍照刷脸点名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学生一个个进入教室时对其拍照，通过人脸识别算法对其进行识别并返回相似度最高的三个人的名字，点击名字来记录学生是否到课。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正常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点名结果查询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单独用一个界面显示</a:t>
                      </a:r>
                      <a:r>
                        <a:rPr lang="en-US" sz="1400" kern="100">
                          <a:latin typeface="Times New Roman"/>
                          <a:ea typeface="宋体"/>
                        </a:rPr>
                        <a:t>Excel</a:t>
                      </a:r>
                      <a:r>
                        <a:rPr lang="zh-CN" sz="1400" kern="100">
                          <a:latin typeface="Times New Roman"/>
                          <a:ea typeface="宋体"/>
                        </a:rPr>
                        <a:t>表格表示学生是否到课、是否回答问题。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正常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</a:rPr>
                        <a:t>班级初始化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包括班级的导入，全班同学照片的上传和整个系统的训练，以及课程结束后的信息删除。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</a:rPr>
                        <a:t>正常</a:t>
                      </a:r>
                    </a:p>
                  </a:txBody>
                  <a:tcPr marL="64508" marR="645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10" descr="2.png"/>
          <p:cNvPicPr>
            <a:picLocks noChangeAspect="1"/>
          </p:cNvPicPr>
          <p:nvPr/>
        </p:nvPicPr>
        <p:blipFill>
          <a:blip r:embed="rId2" cstate="print"/>
          <a:srcRect l="27907" r="29236" b="40000"/>
          <a:stretch>
            <a:fillRect/>
          </a:stretch>
        </p:blipFill>
        <p:spPr bwMode="auto">
          <a:xfrm>
            <a:off x="0" y="620688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2843808" y="548680"/>
            <a:ext cx="34563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21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00808"/>
            <a:ext cx="787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23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336" y="2505844"/>
            <a:ext cx="787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336" y="3356992"/>
            <a:ext cx="787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051720" y="162880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研究了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操作系统及其架构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1720" y="2457643"/>
            <a:ext cx="55446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了解了人脸识别的算法及技术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原理。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1720" y="3284984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程序开发。使得程序的能通过编译及测试，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能在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手机上正常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运行。</a:t>
            </a:r>
            <a:endParaRPr lang="zh-CN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4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2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95288" y="0"/>
            <a:ext cx="2736850" cy="6858000"/>
          </a:xfrm>
          <a:prstGeom prst="rect">
            <a:avLst/>
          </a:prstGeom>
          <a:solidFill>
            <a:srgbClr val="21A5E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 flipH="1">
            <a:off x="3121025" y="0"/>
            <a:ext cx="76200" cy="6858000"/>
          </a:xfrm>
          <a:prstGeom prst="rect">
            <a:avLst/>
          </a:prstGeom>
          <a:solidFill>
            <a:srgbClr val="21A5E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060700" y="0"/>
            <a:ext cx="76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078508" y="2900363"/>
            <a:ext cx="1765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5657671"/>
            <a:ext cx="34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姓名：袁静宜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学号：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U201113114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指导老师：徐端全老师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 autoUpdateAnimBg="0"/>
      <p:bldP spid="31747" grpId="0" animBg="1" autoUpdateAnimBg="0"/>
      <p:bldP spid="31748" grpId="0" animBg="1" autoUpdateAnimBg="0"/>
      <p:bldP spid="3174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0" descr="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75" y="2578026"/>
            <a:ext cx="2108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21" descr="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738" y="2578026"/>
            <a:ext cx="2108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图片 24" descr="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0288" y="2578026"/>
            <a:ext cx="2108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图片 25" descr="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6988" y="2578026"/>
            <a:ext cx="2108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图片 26" descr="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613" y="2578026"/>
            <a:ext cx="2108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4107" name="图片 10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875"/>
            <a:ext cx="9144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10" name="TextBox 17"/>
          <p:cNvSpPr txBox="1">
            <a:spLocks noChangeArrowheads="1"/>
          </p:cNvSpPr>
          <p:nvPr/>
        </p:nvSpPr>
        <p:spPr bwMode="auto">
          <a:xfrm>
            <a:off x="4143375" y="71438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4111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2" name="TextBox 30"/>
          <p:cNvSpPr txBox="1">
            <a:spLocks noChangeArrowheads="1"/>
          </p:cNvSpPr>
          <p:nvPr/>
        </p:nvSpPr>
        <p:spPr bwMode="auto">
          <a:xfrm>
            <a:off x="971600" y="3236783"/>
            <a:ext cx="12241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课题背景及研究现状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3" name="矩形 31"/>
          <p:cNvSpPr>
            <a:spLocks noChangeArrowheads="1"/>
          </p:cNvSpPr>
          <p:nvPr/>
        </p:nvSpPr>
        <p:spPr bwMode="auto">
          <a:xfrm>
            <a:off x="2699792" y="3212976"/>
            <a:ext cx="9361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安卓操作系统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4" name="矩形 32"/>
          <p:cNvSpPr>
            <a:spLocks noChangeArrowheads="1"/>
          </p:cNvSpPr>
          <p:nvPr/>
        </p:nvSpPr>
        <p:spPr bwMode="auto">
          <a:xfrm>
            <a:off x="4211960" y="3212976"/>
            <a:ext cx="13664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人脸识别算法研究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5" name="矩形 33"/>
          <p:cNvSpPr>
            <a:spLocks noChangeArrowheads="1"/>
          </p:cNvSpPr>
          <p:nvPr/>
        </p:nvSpPr>
        <p:spPr bwMode="auto">
          <a:xfrm>
            <a:off x="5796136" y="3212976"/>
            <a:ext cx="1271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点名系统设计与实现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6" name="矩形 34"/>
          <p:cNvSpPr>
            <a:spLocks noChangeArrowheads="1"/>
          </p:cNvSpPr>
          <p:nvPr/>
        </p:nvSpPr>
        <p:spPr bwMode="auto">
          <a:xfrm>
            <a:off x="7464425" y="3543399"/>
            <a:ext cx="8519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1403648" y="1628800"/>
            <a:ext cx="6336704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学位论文答辩</a:t>
            </a:r>
            <a:endParaRPr lang="zh-CN" altLang="en-US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/>
      <p:bldP spid="4113" grpId="0"/>
      <p:bldP spid="4114" grpId="0"/>
      <p:bldP spid="4115" grpId="0"/>
      <p:bldP spid="4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V="1">
            <a:off x="5724128" y="1916832"/>
            <a:ext cx="720080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868144" y="4005064"/>
            <a:ext cx="1152128" cy="1224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915816" y="3933056"/>
            <a:ext cx="720080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699792" y="1772816"/>
            <a:ext cx="936104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8" name="图片 14" descr="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348880"/>
            <a:ext cx="17145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图片 13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124744"/>
            <a:ext cx="2350021" cy="126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图片 15" descr="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2540000"/>
            <a:ext cx="17780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图片 21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2214522" cy="119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22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908720"/>
            <a:ext cx="294204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图片 24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365104"/>
            <a:ext cx="294204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6160" name="图片 10" descr="2.png"/>
          <p:cNvPicPr>
            <a:picLocks noChangeAspect="1"/>
          </p:cNvPicPr>
          <p:nvPr/>
        </p:nvPicPr>
        <p:blipFill>
          <a:blip r:embed="rId5" cstate="print"/>
          <a:srcRect l="27907" r="29236" b="40000"/>
          <a:stretch>
            <a:fillRect/>
          </a:stretch>
        </p:blipFill>
        <p:spPr bwMode="auto">
          <a:xfrm>
            <a:off x="0" y="620688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63" name="TextBox 17"/>
          <p:cNvSpPr txBox="1">
            <a:spLocks noChangeArrowheads="1"/>
          </p:cNvSpPr>
          <p:nvPr/>
        </p:nvSpPr>
        <p:spPr bwMode="auto">
          <a:xfrm>
            <a:off x="2843808" y="548680"/>
            <a:ext cx="40324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课题背景及研究现状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5" name="矩形 25"/>
          <p:cNvSpPr>
            <a:spLocks noChangeArrowheads="1"/>
          </p:cNvSpPr>
          <p:nvPr/>
        </p:nvSpPr>
        <p:spPr bwMode="auto">
          <a:xfrm>
            <a:off x="3491880" y="2852936"/>
            <a:ext cx="10801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主流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6" name="矩形 26"/>
          <p:cNvSpPr>
            <a:spLocks noChangeArrowheads="1"/>
          </p:cNvSpPr>
          <p:nvPr/>
        </p:nvSpPr>
        <p:spPr bwMode="auto">
          <a:xfrm>
            <a:off x="4860033" y="2855838"/>
            <a:ext cx="11521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课题意义</a:t>
            </a:r>
          </a:p>
        </p:txBody>
      </p:sp>
      <p:sp>
        <p:nvSpPr>
          <p:cNvPr id="6167" name="矩形 27"/>
          <p:cNvSpPr>
            <a:spLocks noChangeArrowheads="1"/>
          </p:cNvSpPr>
          <p:nvPr/>
        </p:nvSpPr>
        <p:spPr bwMode="auto">
          <a:xfrm>
            <a:off x="1403648" y="1484784"/>
            <a:ext cx="713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9" name="矩形 29"/>
          <p:cNvSpPr>
            <a:spLocks noChangeArrowheads="1"/>
          </p:cNvSpPr>
          <p:nvPr/>
        </p:nvSpPr>
        <p:spPr bwMode="auto">
          <a:xfrm>
            <a:off x="1356742" y="4695527"/>
            <a:ext cx="1703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70" name="矩形 30"/>
          <p:cNvSpPr>
            <a:spLocks noChangeArrowheads="1"/>
          </p:cNvSpPr>
          <p:nvPr/>
        </p:nvSpPr>
        <p:spPr bwMode="auto">
          <a:xfrm>
            <a:off x="6325913" y="1229851"/>
            <a:ext cx="2016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智能终端需求不断增大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72" name="矩形 32"/>
          <p:cNvSpPr>
            <a:spLocks noChangeArrowheads="1"/>
          </p:cNvSpPr>
          <p:nvPr/>
        </p:nvSpPr>
        <p:spPr bwMode="auto">
          <a:xfrm>
            <a:off x="6424115" y="4686234"/>
            <a:ext cx="20882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信息安全问题日益突出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/>
      <p:bldP spid="6169" grpId="0"/>
      <p:bldP spid="6170" grpId="0"/>
      <p:bldP spid="6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10" descr="2.png"/>
          <p:cNvPicPr>
            <a:picLocks noChangeAspect="1"/>
          </p:cNvPicPr>
          <p:nvPr/>
        </p:nvPicPr>
        <p:blipFill>
          <a:blip r:embed="rId2" cstate="print"/>
          <a:srcRect l="27907" r="29236" b="40000"/>
          <a:stretch>
            <a:fillRect/>
          </a:stretch>
        </p:blipFill>
        <p:spPr bwMode="auto">
          <a:xfrm>
            <a:off x="0" y="620688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2915816" y="548680"/>
            <a:ext cx="37444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32" descr="49f62c35ta1cf180a26a7&amp;69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96752"/>
            <a:ext cx="619268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3059832" y="59196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架构图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47664" y="1916832"/>
            <a:ext cx="6192688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21" descr="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87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图片 23" descr="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272" y="2901137"/>
            <a:ext cx="787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图片 25" descr="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272" y="4666084"/>
            <a:ext cx="787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10" descr="2.png"/>
          <p:cNvPicPr>
            <a:picLocks noChangeAspect="1"/>
          </p:cNvPicPr>
          <p:nvPr/>
        </p:nvPicPr>
        <p:blipFill>
          <a:blip r:embed="rId3" cstate="print"/>
          <a:srcRect l="27907" r="29236" b="40000"/>
          <a:stretch>
            <a:fillRect/>
          </a:stretch>
        </p:blipFill>
        <p:spPr bwMode="auto">
          <a:xfrm>
            <a:off x="0" y="620688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3059832" y="548680"/>
            <a:ext cx="34563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人脸识别算法研究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656" y="1628800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为了开展人脸识别应用，首先在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上对人脸识别的算法及技术原理进行了研究。</a:t>
            </a:r>
            <a:endParaRPr lang="zh-CN" altLang="en-US" dirty="0"/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1475656" y="2852936"/>
            <a:ext cx="64807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CMU PIE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数据库（选取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个人，每个人在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种不同的光照环境下有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张图片，共计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240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张，先对系统进行训练，然后再进行识别。 ）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75656" y="459407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Python 2.7.6 (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PIL)</a:t>
            </a:r>
            <a:endParaRPr lang="zh-CN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8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14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3" descr="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675" y="1207964"/>
            <a:ext cx="5727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14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463" y="1069851"/>
            <a:ext cx="45577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图片 15" descr="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675" y="2489076"/>
            <a:ext cx="5727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图片 16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463" y="2350964"/>
            <a:ext cx="45577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图片 19" descr="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675" y="3774951"/>
            <a:ext cx="5727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图片 20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463" y="3636839"/>
            <a:ext cx="45577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85" name="矩形 21"/>
          <p:cNvSpPr>
            <a:spLocks noChangeArrowheads="1"/>
          </p:cNvSpPr>
          <p:nvPr/>
        </p:nvSpPr>
        <p:spPr bwMode="auto">
          <a:xfrm>
            <a:off x="3948316" y="1311151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6" name="矩形 22"/>
          <p:cNvSpPr>
            <a:spLocks noChangeArrowheads="1"/>
          </p:cNvSpPr>
          <p:nvPr/>
        </p:nvSpPr>
        <p:spPr bwMode="auto">
          <a:xfrm>
            <a:off x="3923928" y="2564904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方案设计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7" name="矩形 23"/>
          <p:cNvSpPr>
            <a:spLocks noChangeArrowheads="1"/>
          </p:cNvSpPr>
          <p:nvPr/>
        </p:nvSpPr>
        <p:spPr bwMode="auto">
          <a:xfrm>
            <a:off x="3948316" y="3861048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0" descr="2.png"/>
          <p:cNvPicPr>
            <a:picLocks noChangeAspect="1"/>
          </p:cNvPicPr>
          <p:nvPr/>
        </p:nvPicPr>
        <p:blipFill>
          <a:blip r:embed="rId4" cstate="print"/>
          <a:srcRect l="27907" r="29236" b="40000"/>
          <a:stretch>
            <a:fillRect/>
          </a:stretch>
        </p:blipFill>
        <p:spPr bwMode="auto">
          <a:xfrm>
            <a:off x="0" y="404664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2699792" y="332656"/>
            <a:ext cx="41764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点名系统设计与实现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19" descr="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081736"/>
            <a:ext cx="5727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0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1484" y="4943624"/>
            <a:ext cx="45577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948316" y="5167833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5" grpId="0"/>
      <p:bldP spid="7186" grpId="0"/>
      <p:bldP spid="7187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10" descr="2.png"/>
          <p:cNvPicPr>
            <a:picLocks noChangeAspect="1"/>
          </p:cNvPicPr>
          <p:nvPr/>
        </p:nvPicPr>
        <p:blipFill>
          <a:blip r:embed="rId2" cstate="print"/>
          <a:srcRect l="27907" r="29236" b="40000"/>
          <a:stretch>
            <a:fillRect/>
          </a:stretch>
        </p:blipFill>
        <p:spPr bwMode="auto">
          <a:xfrm>
            <a:off x="0" y="620688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3707904" y="548680"/>
            <a:ext cx="34563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点名系统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131115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登陆</a:t>
            </a:r>
            <a:endParaRPr lang="zh-CN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8" y="126876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班级初始化</a:t>
            </a:r>
            <a:endParaRPr lang="zh-CN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0232" y="126876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图片导入</a:t>
            </a:r>
            <a:endParaRPr lang="zh-CN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 descr="E:\QQ\307835429\FileRecv\MobileFile\Screenshot_2015-06-08-10-14-08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259228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916832"/>
            <a:ext cx="288032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E:\QQ\307835429\FileRecv\MobileFile\Screenshot_2015-06-08-21-33-24.png"/>
          <p:cNvPicPr/>
          <p:nvPr/>
        </p:nvPicPr>
        <p:blipFill>
          <a:blip r:embed="rId5" cstate="print"/>
          <a:srcRect t="11816" r="3516" b="9185"/>
          <a:stretch>
            <a:fillRect/>
          </a:stretch>
        </p:blipFill>
        <p:spPr bwMode="auto">
          <a:xfrm>
            <a:off x="3211392" y="1916832"/>
            <a:ext cx="2440728" cy="390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10" descr="2.png"/>
          <p:cNvPicPr>
            <a:picLocks noChangeAspect="1"/>
          </p:cNvPicPr>
          <p:nvPr/>
        </p:nvPicPr>
        <p:blipFill>
          <a:blip r:embed="rId2" cstate="print"/>
          <a:srcRect l="27907" r="29236" b="40000"/>
          <a:stretch>
            <a:fillRect/>
          </a:stretch>
        </p:blipFill>
        <p:spPr bwMode="auto">
          <a:xfrm>
            <a:off x="0" y="620688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2987824" y="-12868"/>
            <a:ext cx="37444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种点名方案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人数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清点</a:t>
            </a:r>
            <a:endParaRPr lang="zh-CN" altLang="zh-CN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 cstate="print"/>
          <a:srcRect r="-77"/>
          <a:stretch>
            <a:fillRect/>
          </a:stretch>
        </p:blipFill>
        <p:spPr bwMode="auto">
          <a:xfrm>
            <a:off x="3131840" y="1412776"/>
            <a:ext cx="280831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1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2688" y="1412776"/>
            <a:ext cx="27718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296954" y="1659572"/>
            <a:ext cx="25468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“相册选取图片”。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一张拍摄的到课学生的合照图片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，并显示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点击检测。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检测结果用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方框显示并在左下角返回总的到课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人数。</a:t>
            </a:r>
            <a:endParaRPr lang="zh-CN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72250"/>
            <a:ext cx="7358063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3938" y="6572250"/>
            <a:ext cx="500062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7308304" y="6581775"/>
            <a:ext cx="1358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电信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1102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袁静宜</a:t>
            </a:r>
            <a:endParaRPr lang="zh-CN" altLang="en-US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10" descr="2.png"/>
          <p:cNvPicPr>
            <a:picLocks noChangeAspect="1"/>
          </p:cNvPicPr>
          <p:nvPr/>
        </p:nvPicPr>
        <p:blipFill>
          <a:blip r:embed="rId2" cstate="print"/>
          <a:srcRect l="27907" r="29236" b="40000"/>
          <a:stretch>
            <a:fillRect/>
          </a:stretch>
        </p:blipFill>
        <p:spPr bwMode="auto">
          <a:xfrm>
            <a:off x="0" y="620688"/>
            <a:ext cx="91440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/>
          <p:nvPr/>
        </p:nvPicPr>
        <p:blipFill>
          <a:blip r:embed="rId3" cstate="print"/>
          <a:srcRect r="-62"/>
          <a:stretch>
            <a:fillRect/>
          </a:stretch>
        </p:blipFill>
        <p:spPr bwMode="auto">
          <a:xfrm>
            <a:off x="5004048" y="1222066"/>
            <a:ext cx="3096344" cy="48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17"/>
          <p:cNvSpPr txBox="1">
            <a:spLocks noChangeArrowheads="1"/>
          </p:cNvSpPr>
          <p:nvPr/>
        </p:nvSpPr>
        <p:spPr bwMode="auto">
          <a:xfrm>
            <a:off x="2987824" y="-12868"/>
            <a:ext cx="37444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种点名方案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手机辅助点名</a:t>
            </a:r>
            <a:endParaRPr lang="zh-CN" altLang="zh-CN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2276872"/>
            <a:ext cx="3770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点名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若该生答到且符合图片，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则单机图像区域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，上方“到课人数”会加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。反之“缺课人数”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会加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所有人点名完毕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后单击“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SAVE”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按钮将点名的结果保存在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表格中。</a:t>
            </a:r>
            <a:endParaRPr lang="zh-CN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94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804</Words>
  <Application>Microsoft Office PowerPoint</Application>
  <PresentationFormat>全屏显示(4:3)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Vaio</cp:lastModifiedBy>
  <cp:revision>313</cp:revision>
  <dcterms:created xsi:type="dcterms:W3CDTF">2013-10-30T09:04:50Z</dcterms:created>
  <dcterms:modified xsi:type="dcterms:W3CDTF">2015-06-08T17:29:34Z</dcterms:modified>
</cp:coreProperties>
</file>