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71" r:id="rId3"/>
    <p:sldId id="27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8AFF-D604-FAEA-A5B9-A02E2F81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(divide and conquer)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D28A6-BCDD-B4A5-20E4-F91CC6664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: Mohamed Fayed </a:t>
            </a:r>
            <a:r>
              <a:rPr lang="en-US" dirty="0" err="1"/>
              <a:t>Aburawash</a:t>
            </a:r>
            <a:endParaRPr lang="en-US" dirty="0"/>
          </a:p>
          <a:p>
            <a:r>
              <a:rPr lang="en-US" dirty="0"/>
              <a:t>ID : 224411</a:t>
            </a:r>
          </a:p>
        </p:txBody>
      </p:sp>
    </p:spTree>
    <p:extLst>
      <p:ext uri="{BB962C8B-B14F-4D97-AF65-F5344CB8AC3E}">
        <p14:creationId xmlns:p14="http://schemas.microsoft.com/office/powerpoint/2010/main" val="1545817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D28A6-BCDD-B4A5-20E4-F91CC6664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27345" cy="6857999"/>
          </a:xfrm>
        </p:spPr>
        <p:txBody>
          <a:bodyPr/>
          <a:lstStyle/>
          <a:p>
            <a:r>
              <a:rPr lang="ar-EG" dirty="0"/>
              <a:t>  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B3116-8FE9-8C2F-AD7F-5FAFA62CA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857" y="0"/>
            <a:ext cx="5989839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32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D28A6-BCDD-B4A5-20E4-F91CC6664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27345" cy="6857999"/>
          </a:xfrm>
        </p:spPr>
        <p:txBody>
          <a:bodyPr/>
          <a:lstStyle/>
          <a:p>
            <a:r>
              <a:rPr lang="ar-EG" dirty="0"/>
              <a:t>   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6B26A5-090D-3B65-9432-0CC8F10D3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752" y="0"/>
            <a:ext cx="5989839" cy="57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25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8AFF-D604-FAEA-A5B9-A02E2F81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9D28A6-BCDD-B4A5-20E4-F91CC6664B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𝑛𝑢𝑚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.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𝑛𝑢𝑚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So finally it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r>
                  <a:rPr lang="en-US" dirty="0"/>
                  <a:t>for the outer loop</a:t>
                </a:r>
              </a:p>
              <a:p>
                <a:r>
                  <a:rPr lang="en-US" dirty="0"/>
                  <a:t>The total work of the middle loop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9D28A6-BCDD-B4A5-20E4-F91CC6664B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4092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8AFF-D604-FAEA-A5B9-A02E2F81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Complexity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9D28A6-BCDD-B4A5-20E4-F91CC6664B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Temporary array b is used with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other variables</a:t>
                </a:r>
                <a:r>
                  <a:rPr lang="ar-EG" dirty="0"/>
                  <a:t>  </a:t>
                </a:r>
                <a:r>
                  <a:rPr lang="en-US" dirty="0"/>
                  <a:t> (left , right , last , m ,I , J)</a:t>
                </a:r>
              </a:p>
              <a:p>
                <a:r>
                  <a:rPr lang="en-US" dirty="0"/>
                  <a:t>In each iteration of the middle loop, a temporary array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is used for merging.</a:t>
                </a:r>
              </a:p>
              <a:p>
                <a:r>
                  <a:rPr lang="en-US" dirty="0"/>
                  <a:t>Therefore, the space complexity due to the temporary array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9D28A6-BCDD-B4A5-20E4-F91CC6664B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112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8AFF-D604-FAEA-A5B9-A02E2F81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D28A6-BCDD-B4A5-20E4-F91CC6664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is to rearrange items systematically in specific order.</a:t>
            </a:r>
          </a:p>
        </p:txBody>
      </p:sp>
    </p:spTree>
    <p:extLst>
      <p:ext uri="{BB962C8B-B14F-4D97-AF65-F5344CB8AC3E}">
        <p14:creationId xmlns:p14="http://schemas.microsoft.com/office/powerpoint/2010/main" val="2645865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D28A6-BCDD-B4A5-20E4-F91CC6664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27345" cy="6857999"/>
          </a:xfrm>
        </p:spPr>
        <p:txBody>
          <a:bodyPr/>
          <a:lstStyle/>
          <a:p>
            <a:r>
              <a:rPr lang="ar-EG" dirty="0"/>
              <a:t>   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959A95-9442-4B77-0A88-205FB4771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021" y="1694329"/>
            <a:ext cx="5989839" cy="7468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AE38AE-BF69-15A5-35A8-1B24F765F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527" y="3428999"/>
            <a:ext cx="5989839" cy="716342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DA7EDBF4-0BA2-DE22-9F48-371D52B1E7DC}"/>
              </a:ext>
            </a:extLst>
          </p:cNvPr>
          <p:cNvSpPr/>
          <p:nvPr/>
        </p:nvSpPr>
        <p:spPr>
          <a:xfrm>
            <a:off x="5602940" y="2441154"/>
            <a:ext cx="397978" cy="9878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32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8AFF-D604-FAEA-A5B9-A02E2F81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D28A6-BCDD-B4A5-20E4-F91CC6664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the problem into two halves, solve each half separately, and then connect them in the end</a:t>
            </a:r>
          </a:p>
        </p:txBody>
      </p:sp>
    </p:spTree>
    <p:extLst>
      <p:ext uri="{BB962C8B-B14F-4D97-AF65-F5344CB8AC3E}">
        <p14:creationId xmlns:p14="http://schemas.microsoft.com/office/powerpoint/2010/main" val="2536091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D28A6-BCDD-B4A5-20E4-F91CC6664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27345" cy="6857999"/>
          </a:xfrm>
        </p:spPr>
        <p:txBody>
          <a:bodyPr/>
          <a:lstStyle/>
          <a:p>
            <a:r>
              <a:rPr lang="ar-EG" dirty="0"/>
              <a:t>   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959A95-9442-4B77-0A88-205FB4771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374" y="0"/>
            <a:ext cx="5989839" cy="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73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D28A6-BCDD-B4A5-20E4-F91CC6664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27345" cy="6857999"/>
          </a:xfrm>
        </p:spPr>
        <p:txBody>
          <a:bodyPr/>
          <a:lstStyle/>
          <a:p>
            <a:r>
              <a:rPr lang="ar-EG" dirty="0"/>
              <a:t>   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C5EEC-8336-1AE7-8D39-17BBD315C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069" y="0"/>
            <a:ext cx="5989839" cy="14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19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D28A6-BCDD-B4A5-20E4-F91CC6664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27345" cy="6857999"/>
          </a:xfrm>
        </p:spPr>
        <p:txBody>
          <a:bodyPr/>
          <a:lstStyle/>
          <a:p>
            <a:r>
              <a:rPr lang="ar-EG" dirty="0"/>
              <a:t>  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D5CE8-ACFD-4CCC-37B2-5B39DE27C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927" y="0"/>
            <a:ext cx="5989839" cy="2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32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D28A6-BCDD-B4A5-20E4-F91CC6664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27345" cy="6857999"/>
          </a:xfrm>
        </p:spPr>
        <p:txBody>
          <a:bodyPr/>
          <a:lstStyle/>
          <a:p>
            <a:r>
              <a:rPr lang="ar-EG" dirty="0"/>
              <a:t>   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DB6BC3-BD1A-FE73-6F79-DE0776C61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280" y="0"/>
            <a:ext cx="5989839" cy="28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18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D28A6-BCDD-B4A5-20E4-F91CC6664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27345" cy="6857999"/>
          </a:xfrm>
        </p:spPr>
        <p:txBody>
          <a:bodyPr/>
          <a:lstStyle/>
          <a:p>
            <a:r>
              <a:rPr lang="ar-EG" dirty="0"/>
              <a:t>  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ECD83-AC15-AC27-4527-CD7BCAEF1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751" y="0"/>
            <a:ext cx="5989839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8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852</TotalTime>
  <Words>160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Cambria Math</vt:lpstr>
      <vt:lpstr>Tw Cen MT</vt:lpstr>
      <vt:lpstr>Circuit</vt:lpstr>
      <vt:lpstr>Merge sort (divide and conquer)</vt:lpstr>
      <vt:lpstr>What is sorting</vt:lpstr>
      <vt:lpstr>PowerPoint Presentation</vt:lpstr>
      <vt:lpstr>Divide and conquer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Complexity Analysis</vt:lpstr>
      <vt:lpstr>space Complexity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 (divide and conquer)</dc:title>
  <dc:creator>mohamed fayed</dc:creator>
  <cp:lastModifiedBy>mohamed fayed</cp:lastModifiedBy>
  <cp:revision>3</cp:revision>
  <dcterms:created xsi:type="dcterms:W3CDTF">2023-12-24T20:03:19Z</dcterms:created>
  <dcterms:modified xsi:type="dcterms:W3CDTF">2023-12-31T15:46:46Z</dcterms:modified>
</cp:coreProperties>
</file>