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3682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3666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112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04199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28801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33064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07218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4049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95083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359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2073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1418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63838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2258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4725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4123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BB5B5-EBAB-4E5B-BCC7-2AE6FC858E20}" type="datetimeFigureOut">
              <a:rPr lang="es-ES" smtClean="0"/>
              <a:t>08/06/2025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67C0F9F-7A6F-48BC-AEE4-75C691AD499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81519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02AFB-4465-4444-8D2A-0C8922985F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Simulación de disco duro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E678B0-F623-38BF-2D4A-FAD4636E07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-Anthony </a:t>
            </a:r>
            <a:r>
              <a:rPr lang="es-PE" dirty="0" err="1"/>
              <a:t>Richar</a:t>
            </a:r>
            <a:r>
              <a:rPr lang="es-PE" dirty="0"/>
              <a:t> Condorios Chambi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6421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88661-374F-D230-3B1F-E1819BA76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Disco Duro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C3DD1D-D299-2201-46CE-43D304305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PE" dirty="0"/>
              <a:t>Platos: 2</a:t>
            </a:r>
          </a:p>
          <a:p>
            <a:r>
              <a:rPr lang="es-PE" dirty="0"/>
              <a:t>Pistas: 10</a:t>
            </a:r>
          </a:p>
          <a:p>
            <a:r>
              <a:rPr lang="es-PE" dirty="0"/>
              <a:t>Sectores: 10</a:t>
            </a:r>
          </a:p>
          <a:p>
            <a:r>
              <a:rPr lang="es-PE" dirty="0"/>
              <a:t>Sectores por bloque: 4</a:t>
            </a:r>
          </a:p>
          <a:p>
            <a:r>
              <a:rPr lang="es-PE" dirty="0"/>
              <a:t>Capacidad por sector: 256 bytes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46A9A-8700-7DF3-2A1A-F75795E61C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987" y="1769173"/>
            <a:ext cx="5507361" cy="2976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581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222455-6831-8137-E561-7553CA294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 err="1"/>
              <a:t>Disco.h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D44E74-0243-8831-ED08-5E877168E3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960" y="1434060"/>
            <a:ext cx="6620799" cy="45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198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B38C75-927C-43BE-8092-7A5744AF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Crear Disco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C73234F-EABA-834D-CCF9-05BE037D4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0E4140B-22D7-4664-5918-615481DC6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336" y="1825625"/>
            <a:ext cx="8077010" cy="36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42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A4EF6D-DD5C-DFB1-02B6-0FC4D50CB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Mostrar </a:t>
            </a:r>
            <a:r>
              <a:rPr lang="es-PE" dirty="0" err="1"/>
              <a:t>Arbol</a:t>
            </a: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17B9310-694B-38D3-841D-A7D28B6F8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3936" y="1581269"/>
            <a:ext cx="3543433" cy="369546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A378452-F9DB-420F-0CAC-B1D09D6A8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406" y="1758929"/>
            <a:ext cx="5953956" cy="2114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8113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5C6C36-11C3-6386-5411-8F14B5780B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806" y="547262"/>
            <a:ext cx="10515600" cy="1325563"/>
          </a:xfrm>
        </p:spPr>
        <p:txBody>
          <a:bodyPr/>
          <a:lstStyle/>
          <a:p>
            <a:r>
              <a:rPr lang="es-PE" dirty="0"/>
              <a:t>Cargar CSV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DD7CF5-9A22-F8BF-2F87-E803BD3A7C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26057"/>
            <a:ext cx="5320648" cy="47636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BC33B446-1B15-D36C-1D15-6D97E015A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8029" y="240639"/>
            <a:ext cx="3550220" cy="338625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CF07B51-15D3-55CC-A3B3-04C7806CD1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5629" y="1933766"/>
            <a:ext cx="3550220" cy="485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96911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</Words>
  <Application>Microsoft Office PowerPoint</Application>
  <PresentationFormat>Panorámica</PresentationFormat>
  <Paragraphs>12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Faceta</vt:lpstr>
      <vt:lpstr>Simulación de disco duro</vt:lpstr>
      <vt:lpstr>Disco Duro</vt:lpstr>
      <vt:lpstr>Disco.h</vt:lpstr>
      <vt:lpstr>Crear Disco</vt:lpstr>
      <vt:lpstr>Mostrar Arbol</vt:lpstr>
      <vt:lpstr>Cargar CSV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Anthony Condorios</dc:creator>
  <cp:lastModifiedBy>Anthony Condorios</cp:lastModifiedBy>
  <cp:revision>1</cp:revision>
  <dcterms:created xsi:type="dcterms:W3CDTF">2025-06-09T03:07:56Z</dcterms:created>
  <dcterms:modified xsi:type="dcterms:W3CDTF">2025-06-09T03:08:43Z</dcterms:modified>
</cp:coreProperties>
</file>