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38"/>
  </p:notesMasterIdLst>
  <p:handoutMasterIdLst>
    <p:handoutMasterId r:id="rId39"/>
  </p:handoutMasterIdLst>
  <p:sldIdLst>
    <p:sldId id="256" r:id="rId5"/>
    <p:sldId id="259" r:id="rId6"/>
    <p:sldId id="271" r:id="rId7"/>
    <p:sldId id="277" r:id="rId8"/>
    <p:sldId id="272" r:id="rId9"/>
    <p:sldId id="273" r:id="rId10"/>
    <p:sldId id="275" r:id="rId11"/>
    <p:sldId id="276" r:id="rId12"/>
    <p:sldId id="278" r:id="rId13"/>
    <p:sldId id="274"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3" r:id="rId28"/>
    <p:sldId id="294" r:id="rId29"/>
    <p:sldId id="295" r:id="rId30"/>
    <p:sldId id="296" r:id="rId31"/>
    <p:sldId id="297" r:id="rId32"/>
    <p:sldId id="298" r:id="rId33"/>
    <p:sldId id="299" r:id="rId34"/>
    <p:sldId id="300" r:id="rId35"/>
    <p:sldId id="292" r:id="rId36"/>
    <p:sldId id="301" r:id="rId37"/>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8F671-DF43-4BE3-805C-01E59DE99D84}" v="142" dt="2022-07-16T19:03:53.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44" d="100"/>
          <a:sy n="44" d="100"/>
        </p:scale>
        <p:origin x="132" y="6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7" d="100"/>
          <a:sy n="97" d="100"/>
        </p:scale>
        <p:origin x="361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2_2" csCatId="accent2" phldr="1"/>
      <dgm:spPr/>
      <dgm:t>
        <a:bodyPr rtlCol="0"/>
        <a:lstStyle/>
        <a:p>
          <a:pPr rtl="0"/>
          <a:endParaRPr lang="en-US"/>
        </a:p>
      </dgm:t>
    </dgm:pt>
    <dgm:pt modelId="{AACEAFD5-63CF-4AFC-B46F-BE086C5D447C}">
      <dgm:prSet phldrT="[Text]" custT="1"/>
      <dgm:spPr/>
      <dgm:t>
        <a:bodyPr rtlCol="0"/>
        <a:lstStyle/>
        <a:p>
          <a:pPr rtl="0"/>
          <a:r>
            <a:rPr lang="en-GB" sz="1400" b="1" noProof="0" dirty="0">
              <a:solidFill>
                <a:schemeClr val="tx1"/>
              </a:solidFill>
            </a:rPr>
            <a:t>ArchiMate modelling</a:t>
          </a:r>
        </a:p>
      </dgm:t>
    </dgm:pt>
    <dgm:pt modelId="{7A0BD8EC-BB4A-4912-A54E-6F39B681264E}" type="parTrans" cxnId="{AE101ABC-7EA3-4444-A576-8AB15A371C84}">
      <dgm:prSet/>
      <dgm:spPr/>
      <dgm:t>
        <a:bodyPr rtlCol="0"/>
        <a:lstStyle/>
        <a:p>
          <a:pPr rtl="0"/>
          <a:endParaRPr lang="en-GB" noProof="0" dirty="0"/>
        </a:p>
      </dgm:t>
    </dgm:pt>
    <dgm:pt modelId="{7A8D4B4D-06E9-4958-810D-A6226B6AC588}" type="sibTrans" cxnId="{AE101ABC-7EA3-4444-A576-8AB15A371C84}">
      <dgm:prSet/>
      <dgm:spPr/>
      <dgm:t>
        <a:bodyPr rtlCol="0"/>
        <a:lstStyle/>
        <a:p>
          <a:pPr rtl="0"/>
          <a:endParaRPr lang="en-GB" noProof="0" dirty="0"/>
        </a:p>
      </dgm:t>
    </dgm:pt>
    <dgm:pt modelId="{349299C9-846E-4827-813A-349CCCE20782}">
      <dgm:prSet phldrT="[Text]" custT="1"/>
      <dgm:spPr/>
      <dgm:t>
        <a:bodyPr rtlCol="0"/>
        <a:lstStyle/>
        <a:p>
          <a:pPr rtl="0"/>
          <a:r>
            <a:rPr lang="en-GB" sz="1400" b="0" i="0" u="none" noProof="0" dirty="0">
              <a:solidFill>
                <a:schemeClr val="tx1">
                  <a:lumMod val="75000"/>
                  <a:lumOff val="25000"/>
                </a:schemeClr>
              </a:solidFill>
            </a:rPr>
            <a:t>ArchiMate is a language for enterprise architecture modelling used to the describe the various aspects and layers </a:t>
          </a:r>
          <a:endParaRPr lang="en-GB" sz="1400" noProof="0" dirty="0">
            <a:solidFill>
              <a:schemeClr val="tx1">
                <a:lumMod val="75000"/>
                <a:lumOff val="25000"/>
              </a:schemeClr>
            </a:solidFill>
          </a:endParaRPr>
        </a:p>
      </dgm:t>
    </dgm:pt>
    <dgm:pt modelId="{AEA27547-B9ED-4994-BD27-04EC297EF367}" type="parTrans" cxnId="{0EFA3039-6828-403C-9445-4359BA6645E6}">
      <dgm:prSet/>
      <dgm:spPr/>
      <dgm:t>
        <a:bodyPr rtlCol="0"/>
        <a:lstStyle/>
        <a:p>
          <a:pPr rtl="0"/>
          <a:endParaRPr lang="en-GB" noProof="0" dirty="0"/>
        </a:p>
      </dgm:t>
    </dgm:pt>
    <dgm:pt modelId="{9D819F52-ACA0-4B08-8256-DF6BD8FA3A0B}" type="sibTrans" cxnId="{0EFA3039-6828-403C-9445-4359BA6645E6}">
      <dgm:prSet/>
      <dgm:spPr/>
      <dgm:t>
        <a:bodyPr rtlCol="0"/>
        <a:lstStyle/>
        <a:p>
          <a:pPr rtl="0"/>
          <a:endParaRPr lang="en-GB" noProof="0" dirty="0"/>
        </a:p>
      </dgm:t>
    </dgm:pt>
    <dgm:pt modelId="{D07AD3FD-84FF-467E-9693-752776549C61}">
      <dgm:prSet phldrT="[Text]" phldr="0" custT="1"/>
      <dgm:spPr/>
      <dgm:t>
        <a:bodyPr rtlCol="0"/>
        <a:lstStyle/>
        <a:p>
          <a:pPr rtl="0"/>
          <a:r>
            <a:rPr lang="en-GB" sz="1400" b="1" noProof="0" dirty="0">
              <a:solidFill>
                <a:schemeClr val="tx1"/>
              </a:solidFill>
            </a:rPr>
            <a:t>Business Process Choreography &amp; Orchestration</a:t>
          </a:r>
        </a:p>
      </dgm:t>
    </dgm:pt>
    <dgm:pt modelId="{7B691773-F524-4FAD-A272-BDF0B0C4370A}" type="parTrans" cxnId="{55492768-9A5E-4F74-AC7C-959C5C24EFD3}">
      <dgm:prSet/>
      <dgm:spPr/>
      <dgm:t>
        <a:bodyPr rtlCol="0"/>
        <a:lstStyle/>
        <a:p>
          <a:pPr rtl="0"/>
          <a:endParaRPr lang="en-GB" noProof="0" dirty="0"/>
        </a:p>
      </dgm:t>
    </dgm:pt>
    <dgm:pt modelId="{A8C9B7A9-BC2A-4753-B7F0-F2E361D95520}" type="sibTrans" cxnId="{55492768-9A5E-4F74-AC7C-959C5C24EFD3}">
      <dgm:prSet/>
      <dgm:spPr/>
      <dgm:t>
        <a:bodyPr rtlCol="0"/>
        <a:lstStyle/>
        <a:p>
          <a:pPr rtl="0"/>
          <a:endParaRPr lang="en-GB" noProof="0" dirty="0"/>
        </a:p>
      </dgm:t>
    </dgm:pt>
    <dgm:pt modelId="{5D70EFF5-8B31-4A1F-AE44-51E4CF0013EB}">
      <dgm:prSet phldrT="[Text]" custT="1"/>
      <dgm:spPr/>
      <dgm:t>
        <a:bodyPr rtlCol="0"/>
        <a:lstStyle/>
        <a:p>
          <a:pPr rtl="0"/>
          <a:r>
            <a:rPr lang="en-GB" sz="1400" b="0" i="0" u="none" noProof="0" dirty="0">
              <a:solidFill>
                <a:schemeClr val="tx1">
                  <a:lumMod val="75000"/>
                  <a:lumOff val="25000"/>
                </a:schemeClr>
              </a:solidFill>
            </a:rPr>
            <a:t>Choreography diagram defines the sequence of interaction among the participants. Each task is a step of interaction between two participants.</a:t>
          </a:r>
        </a:p>
        <a:p>
          <a:pPr rtl="0"/>
          <a:r>
            <a:rPr lang="en-GB" sz="1400" b="0" i="0" u="none" noProof="0" dirty="0">
              <a:solidFill>
                <a:schemeClr val="tx1">
                  <a:lumMod val="75000"/>
                  <a:lumOff val="25000"/>
                </a:schemeClr>
              </a:solidFill>
            </a:rPr>
            <a:t>Orchestration diagram instead focuses on the lifecycle of the process.</a:t>
          </a:r>
          <a:endParaRPr lang="en-GB" sz="1400" noProof="0" dirty="0">
            <a:solidFill>
              <a:schemeClr val="tx1">
                <a:lumMod val="75000"/>
                <a:lumOff val="25000"/>
              </a:schemeClr>
            </a:solidFill>
          </a:endParaRPr>
        </a:p>
      </dgm:t>
    </dgm:pt>
    <dgm:pt modelId="{96C720A0-FEEF-48D1-8DF6-ABA03C304822}" type="parTrans" cxnId="{E97FF64F-8020-497E-AE7D-2395DDA4560D}">
      <dgm:prSet/>
      <dgm:spPr/>
      <dgm:t>
        <a:bodyPr rtlCol="0"/>
        <a:lstStyle/>
        <a:p>
          <a:pPr rtl="0"/>
          <a:endParaRPr lang="en-GB" noProof="0" dirty="0"/>
        </a:p>
      </dgm:t>
    </dgm:pt>
    <dgm:pt modelId="{B6A59CDE-18AD-4553-B6C5-FF001A8E8510}" type="sibTrans" cxnId="{E97FF64F-8020-497E-AE7D-2395DDA4560D}">
      <dgm:prSet/>
      <dgm:spPr/>
      <dgm:t>
        <a:bodyPr rtlCol="0"/>
        <a:lstStyle/>
        <a:p>
          <a:pPr rtl="0"/>
          <a:endParaRPr lang="en-GB" noProof="0" dirty="0"/>
        </a:p>
      </dgm:t>
    </dgm:pt>
    <dgm:pt modelId="{D71FC021-6A65-44D1-95B9-0E6C89079866}">
      <dgm:prSet phldrT="[Text]" phldr="0" custT="1"/>
      <dgm:spPr/>
      <dgm:t>
        <a:bodyPr rtlCol="0"/>
        <a:lstStyle/>
        <a:p>
          <a:pPr rtl="0"/>
          <a:r>
            <a:rPr lang="en-GB" sz="1400" b="1" noProof="0" dirty="0">
              <a:solidFill>
                <a:schemeClr val="tx1"/>
              </a:solidFill>
            </a:rPr>
            <a:t>Soundness checks</a:t>
          </a:r>
        </a:p>
      </dgm:t>
    </dgm:pt>
    <dgm:pt modelId="{862AAE39-3AAD-40E3-BA20-90187BD73242}" type="parTrans" cxnId="{53239C96-427C-420B-95DC-546F3B30ED65}">
      <dgm:prSet/>
      <dgm:spPr/>
      <dgm:t>
        <a:bodyPr rtlCol="0"/>
        <a:lstStyle/>
        <a:p>
          <a:pPr rtl="0"/>
          <a:endParaRPr lang="en-GB" noProof="0" dirty="0"/>
        </a:p>
      </dgm:t>
    </dgm:pt>
    <dgm:pt modelId="{9B090D9D-470E-46E2-AABB-0368A52481AA}" type="sibTrans" cxnId="{53239C96-427C-420B-95DC-546F3B30ED65}">
      <dgm:prSet/>
      <dgm:spPr/>
      <dgm:t>
        <a:bodyPr rtlCol="0"/>
        <a:lstStyle/>
        <a:p>
          <a:pPr rtl="0"/>
          <a:endParaRPr lang="en-GB" noProof="0" dirty="0"/>
        </a:p>
      </dgm:t>
    </dgm:pt>
    <dgm:pt modelId="{4A6BB192-9983-4F48-BBC5-6E384EED7EC5}">
      <dgm:prSet phldrT="[Text]"/>
      <dgm:spPr/>
      <dgm:t>
        <a:bodyPr rtlCol="0"/>
        <a:lstStyle/>
        <a:p>
          <a:pPr rtl="0"/>
          <a:r>
            <a:rPr lang="en-GB" b="0" i="0" u="none" noProof="0" dirty="0">
              <a:solidFill>
                <a:schemeClr val="tx1">
                  <a:lumMod val="75000"/>
                  <a:lumOff val="25000"/>
                </a:schemeClr>
              </a:solidFill>
            </a:rPr>
            <a:t>The Soundness check is a validation process that tells us if our process is in presence of behavioural anomalies,  This is done by first converting the BPMN diagram in a petri net diagram.</a:t>
          </a:r>
          <a:endParaRPr lang="en-GB" noProof="0" dirty="0">
            <a:solidFill>
              <a:schemeClr val="tx1">
                <a:lumMod val="75000"/>
                <a:lumOff val="25000"/>
              </a:schemeClr>
            </a:solidFill>
          </a:endParaRPr>
        </a:p>
      </dgm:t>
    </dgm:pt>
    <dgm:pt modelId="{230A6E4A-6CED-4DC0-AEFE-6859FE07B658}" type="parTrans" cxnId="{E3115EEA-DE9C-4F06-B8B3-BEB263D5F2B1}">
      <dgm:prSet/>
      <dgm:spPr/>
      <dgm:t>
        <a:bodyPr rtlCol="0"/>
        <a:lstStyle/>
        <a:p>
          <a:pPr rtl="0"/>
          <a:endParaRPr lang="en-GB" noProof="0" dirty="0"/>
        </a:p>
      </dgm:t>
    </dgm:pt>
    <dgm:pt modelId="{0B568EC2-5D2A-4B00-8047-B7832F245B44}" type="sibTrans" cxnId="{E3115EEA-DE9C-4F06-B8B3-BEB263D5F2B1}">
      <dgm:prSet/>
      <dgm:spPr/>
      <dgm:t>
        <a:bodyPr rtlCol="0"/>
        <a:lstStyle/>
        <a:p>
          <a:pPr rtl="0"/>
          <a:endParaRPr lang="en-GB" noProof="0" dirty="0"/>
        </a:p>
      </dgm:t>
    </dgm:pt>
    <dgm:pt modelId="{74045C00-D6AB-40F4-A0EC-3849807FC88D}">
      <dgm:prSet phldrT="[Text]" custT="1"/>
      <dgm:spPr/>
      <dgm:t>
        <a:bodyPr rtlCol="0"/>
        <a:lstStyle/>
        <a:p>
          <a:pPr rtl="0"/>
          <a:r>
            <a:rPr lang="en-GB" sz="1400" b="1" noProof="0" dirty="0">
              <a:solidFill>
                <a:schemeClr val="tx1"/>
              </a:solidFill>
            </a:rPr>
            <a:t>Design and implementation of 3rd party API’s</a:t>
          </a:r>
        </a:p>
      </dgm:t>
    </dgm:pt>
    <dgm:pt modelId="{A2CB37B5-FB6A-4368-A045-E1C65615D546}" type="parTrans" cxnId="{8EF80596-2994-4771-892F-2C4772D8D458}">
      <dgm:prSet/>
      <dgm:spPr/>
      <dgm:t>
        <a:bodyPr rtlCol="0"/>
        <a:lstStyle/>
        <a:p>
          <a:pPr rtl="0"/>
          <a:endParaRPr lang="en-GB" noProof="0" dirty="0"/>
        </a:p>
      </dgm:t>
    </dgm:pt>
    <dgm:pt modelId="{559D8C62-0929-418F-8097-53D2F0DBCF2B}" type="sibTrans" cxnId="{8EF80596-2994-4771-892F-2C4772D8D458}">
      <dgm:prSet/>
      <dgm:spPr/>
      <dgm:t>
        <a:bodyPr rtlCol="0"/>
        <a:lstStyle/>
        <a:p>
          <a:pPr rtl="0"/>
          <a:endParaRPr lang="en-GB" noProof="0" dirty="0"/>
        </a:p>
      </dgm:t>
    </dgm:pt>
    <dgm:pt modelId="{02FFBBB1-DBC1-448B-B0B3-D48D66FE7872}">
      <dgm:prSet phldrT="[Text]"/>
      <dgm:spPr/>
      <dgm:t>
        <a:bodyPr rtlCol="0"/>
        <a:lstStyle/>
        <a:p>
          <a:pPr rtl="0"/>
          <a:r>
            <a:rPr lang="en-GB" b="0" i="0" u="none" noProof="0" dirty="0">
              <a:solidFill>
                <a:schemeClr val="tx1">
                  <a:lumMod val="75000"/>
                  <a:lumOff val="25000"/>
                </a:schemeClr>
              </a:solidFill>
            </a:rPr>
            <a:t>API’s needed to manage the interaction with the external 3rd party services.</a:t>
          </a:r>
          <a:endParaRPr lang="en-GB" noProof="0" dirty="0">
            <a:solidFill>
              <a:schemeClr val="tx1">
                <a:lumMod val="75000"/>
                <a:lumOff val="25000"/>
              </a:schemeClr>
            </a:solidFill>
          </a:endParaRPr>
        </a:p>
      </dgm:t>
    </dgm:pt>
    <dgm:pt modelId="{98A22385-858C-4F07-A4D6-9A0E8D8E5927}" type="parTrans" cxnId="{56818DCB-8127-41B3-A8FA-9BB3C4AEEF60}">
      <dgm:prSet/>
      <dgm:spPr/>
      <dgm:t>
        <a:bodyPr rtlCol="0"/>
        <a:lstStyle/>
        <a:p>
          <a:pPr rtl="0"/>
          <a:endParaRPr lang="en-GB" noProof="0" dirty="0"/>
        </a:p>
      </dgm:t>
    </dgm:pt>
    <dgm:pt modelId="{FC134796-1658-4344-B009-E1D5A472B390}" type="sibTrans" cxnId="{56818DCB-8127-41B3-A8FA-9BB3C4AEEF60}">
      <dgm:prSet/>
      <dgm:spPr/>
      <dgm:t>
        <a:bodyPr rtlCol="0"/>
        <a:lstStyle/>
        <a:p>
          <a:pPr rtl="0"/>
          <a:endParaRPr lang="en-GB" noProof="0" dirty="0"/>
        </a:p>
      </dgm:t>
    </dgm:pt>
    <dgm:pt modelId="{23A33862-4085-4A09-A14A-75AEDD37E72B}">
      <dgm:prSet phldrT="[Text]" custT="1"/>
      <dgm:spPr/>
      <dgm:t>
        <a:bodyPr rtlCol="0"/>
        <a:lstStyle/>
        <a:p>
          <a:pPr rtl="0"/>
          <a:r>
            <a:rPr lang="en-GB" sz="1400" b="1" noProof="0" dirty="0">
              <a:solidFill>
                <a:schemeClr val="tx1"/>
              </a:solidFill>
            </a:rPr>
            <a:t>Executable Process</a:t>
          </a:r>
        </a:p>
      </dgm:t>
    </dgm:pt>
    <dgm:pt modelId="{A87FE2E2-B4D6-47F3-83D4-856209CC555E}" type="parTrans" cxnId="{A6BD7522-AA01-4096-98F0-44139441042F}">
      <dgm:prSet/>
      <dgm:spPr/>
      <dgm:t>
        <a:bodyPr rtlCol="0"/>
        <a:lstStyle/>
        <a:p>
          <a:pPr rtl="0"/>
          <a:endParaRPr lang="en-GB" noProof="0" dirty="0"/>
        </a:p>
      </dgm:t>
    </dgm:pt>
    <dgm:pt modelId="{2DC7D52A-6B36-4926-8DB7-F6C46779CA12}" type="sibTrans" cxnId="{A6BD7522-AA01-4096-98F0-44139441042F}">
      <dgm:prSet/>
      <dgm:spPr/>
      <dgm:t>
        <a:bodyPr rtlCol="0"/>
        <a:lstStyle/>
        <a:p>
          <a:pPr rtl="0"/>
          <a:endParaRPr lang="en-GB" noProof="0" dirty="0"/>
        </a:p>
      </dgm:t>
    </dgm:pt>
    <dgm:pt modelId="{185715AF-C7AC-49BC-808F-832AF009BC16}">
      <dgm:prSet phldrT="[Text]"/>
      <dgm:spPr/>
      <dgm:t>
        <a:bodyPr rtlCol="0"/>
        <a:lstStyle/>
        <a:p>
          <a:pPr rtl="0"/>
          <a:r>
            <a:rPr lang="en-GB" b="0" i="0" u="none" noProof="0" dirty="0">
              <a:solidFill>
                <a:schemeClr val="tx1">
                  <a:lumMod val="75000"/>
                  <a:lumOff val="25000"/>
                </a:schemeClr>
              </a:solidFill>
            </a:rPr>
            <a:t>Executable simulation of the Delivery Swab process thanks to Camunda, Swagger tools and REST API. </a:t>
          </a:r>
          <a:endParaRPr lang="en-GB" noProof="0" dirty="0">
            <a:solidFill>
              <a:schemeClr val="tx1">
                <a:lumMod val="75000"/>
                <a:lumOff val="25000"/>
              </a:schemeClr>
            </a:solidFill>
          </a:endParaRPr>
        </a:p>
      </dgm:t>
    </dgm:pt>
    <dgm:pt modelId="{9E11DB47-DD4B-437F-B986-74C561DC4972}" type="parTrans" cxnId="{0F607307-CADE-4580-ACA9-6C59B0A40BF6}">
      <dgm:prSet/>
      <dgm:spPr/>
      <dgm:t>
        <a:bodyPr rtlCol="0"/>
        <a:lstStyle/>
        <a:p>
          <a:pPr rtl="0"/>
          <a:endParaRPr lang="en-GB" noProof="0" dirty="0"/>
        </a:p>
      </dgm:t>
    </dgm:pt>
    <dgm:pt modelId="{929CFB55-1C99-4F60-AA4A-3F3C0CC2D9C5}" type="sibTrans" cxnId="{0F607307-CADE-4580-ACA9-6C59B0A40BF6}">
      <dgm:prSet/>
      <dgm:spPr/>
      <dgm:t>
        <a:bodyPr rtlCol="0"/>
        <a:lstStyle/>
        <a:p>
          <a:pPr rtl="0"/>
          <a:endParaRPr lang="en-GB" noProof="0" dirty="0"/>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custScaleY="92663">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custScaleY="92786">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custScaleY="94873">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FA5B22E-3525-4682-A797-4EEA1EC22288}" type="pres">
      <dgm:prSet presAssocID="{9B090D9D-470E-46E2-AABB-0368A52481AA}" presName="space" presStyleCnt="0"/>
      <dgm:spPr/>
    </dgm:pt>
    <dgm:pt modelId="{EF2BACFB-EFD9-40A7-932B-293ABF85799E}" type="pres">
      <dgm:prSet presAssocID="{74045C00-D6AB-40F4-A0EC-3849807FC88D}" presName="composite" presStyleCnt="0"/>
      <dgm:spPr/>
    </dgm:pt>
    <dgm:pt modelId="{A653CF83-944B-4F9F-97BC-7B4E2900BD00}" type="pres">
      <dgm:prSet presAssocID="{74045C00-D6AB-40F4-A0EC-3849807FC88D}" presName="L" presStyleLbl="solidFgAcc1" presStyleIdx="3" presStyleCnt="5">
        <dgm:presLayoutVars>
          <dgm:chMax val="0"/>
          <dgm:chPref val="0"/>
        </dgm:presLayoutVars>
      </dgm:prSet>
      <dgm:spPr/>
    </dgm:pt>
    <dgm:pt modelId="{5D9FBDA1-4EAF-45D2-8A53-0ECF44915275}" type="pres">
      <dgm:prSet presAssocID="{74045C00-D6AB-40F4-A0EC-3849807FC88D}" presName="parTx" presStyleLbl="alignNode1" presStyleIdx="3" presStyleCnt="5" custScaleY="95091">
        <dgm:presLayoutVars>
          <dgm:chMax val="0"/>
          <dgm:chPref val="0"/>
          <dgm:bulletEnabled val="1"/>
        </dgm:presLayoutVars>
      </dgm:prSet>
      <dgm:spPr/>
    </dgm:pt>
    <dgm:pt modelId="{7B79155E-B59E-4D4A-9B12-9D9165E4D8AF}" type="pres">
      <dgm:prSet presAssocID="{74045C00-D6AB-40F4-A0EC-3849807FC88D}" presName="desTx" presStyleLbl="revTx" presStyleIdx="3" presStyleCnt="5">
        <dgm:presLayoutVars>
          <dgm:chMax val="0"/>
          <dgm:chPref val="0"/>
          <dgm:bulletEnabled val="1"/>
        </dgm:presLayoutVars>
      </dgm:prSet>
      <dgm:spPr/>
    </dgm:pt>
    <dgm:pt modelId="{FE9DA7EE-69E5-41CB-9123-4C970163C09B}" type="pres">
      <dgm:prSet presAssocID="{74045C00-D6AB-40F4-A0EC-3849807FC88D}" presName="EmptyPlaceHolder" presStyleCnt="0"/>
      <dgm:spPr/>
    </dgm:pt>
    <dgm:pt modelId="{89135826-E8A1-4FB9-A5B2-3CF5D5291B54}" type="pres">
      <dgm:prSet presAssocID="{559D8C62-0929-418F-8097-53D2F0DBCF2B}" presName="space" presStyleCnt="0"/>
      <dgm:spPr/>
    </dgm:pt>
    <dgm:pt modelId="{028E66BB-F387-4F20-B9E1-1BD14E2665E5}" type="pres">
      <dgm:prSet presAssocID="{23A33862-4085-4A09-A14A-75AEDD37E72B}" presName="composite" presStyleCnt="0"/>
      <dgm:spPr/>
    </dgm:pt>
    <dgm:pt modelId="{FA8B0413-748A-4D34-901A-10655751E633}" type="pres">
      <dgm:prSet presAssocID="{23A33862-4085-4A09-A14A-75AEDD37E72B}" presName="L" presStyleLbl="solidFgAcc1" presStyleIdx="4" presStyleCnt="5">
        <dgm:presLayoutVars>
          <dgm:chMax val="0"/>
          <dgm:chPref val="0"/>
        </dgm:presLayoutVars>
      </dgm:prSet>
      <dgm:spPr/>
    </dgm:pt>
    <dgm:pt modelId="{42B4504B-C2C7-46D5-9274-2AE0A7D7838D}" type="pres">
      <dgm:prSet presAssocID="{23A33862-4085-4A09-A14A-75AEDD37E72B}" presName="parTx" presStyleLbl="alignNode1" presStyleIdx="4" presStyleCnt="5" custScaleY="95743">
        <dgm:presLayoutVars>
          <dgm:chMax val="0"/>
          <dgm:chPref val="0"/>
          <dgm:bulletEnabled val="1"/>
        </dgm:presLayoutVars>
      </dgm:prSet>
      <dgm:spPr/>
    </dgm:pt>
    <dgm:pt modelId="{B5A6EAC9-AF2B-412A-A97A-1F68D70AA897}" type="pres">
      <dgm:prSet presAssocID="{23A33862-4085-4A09-A14A-75AEDD37E72B}" presName="desTx" presStyleLbl="revTx" presStyleIdx="4" presStyleCnt="5">
        <dgm:presLayoutVars>
          <dgm:chMax val="0"/>
          <dgm:chPref val="0"/>
          <dgm:bulletEnabled val="1"/>
        </dgm:presLayoutVars>
      </dgm:prSet>
      <dgm:spPr/>
    </dgm:pt>
    <dgm:pt modelId="{1D96954C-EDA0-49BF-A7EE-9EBFF38A77CD}" type="pres">
      <dgm:prSet presAssocID="{23A33862-4085-4A09-A14A-75AEDD37E72B}" presName="EmptyPlaceHolder" presStyleCnt="0"/>
      <dgm:spPr/>
    </dgm:pt>
  </dgm:ptLst>
  <dgm:cxnLst>
    <dgm:cxn modelId="{0F607307-CADE-4580-ACA9-6C59B0A40BF6}" srcId="{23A33862-4085-4A09-A14A-75AEDD37E72B}" destId="{185715AF-C7AC-49BC-808F-832AF009BC16}" srcOrd="0" destOrd="0" parTransId="{9E11DB47-DD4B-437F-B986-74C561DC4972}" sibTransId="{929CFB55-1C99-4F60-AA4A-3F3C0CC2D9C5}"/>
    <dgm:cxn modelId="{A6BD7522-AA01-4096-98F0-44139441042F}" srcId="{55C0B14E-AEA6-48D3-A387-ED4A3A3BF840}" destId="{23A33862-4085-4A09-A14A-75AEDD37E72B}" srcOrd="4" destOrd="0" parTransId="{A87FE2E2-B4D6-47F3-83D4-856209CC555E}" sibTransId="{2DC7D52A-6B36-4926-8DB7-F6C46779CA12}"/>
    <dgm:cxn modelId="{F23BFC27-EEA1-48DD-A68B-3C9BF1AE455D}" type="presOf" srcId="{349299C9-846E-4827-813A-349CCCE20782}" destId="{810D7AA7-A541-4507-BE7F-36CCF210089F}" srcOrd="0" destOrd="0" presId="urn:microsoft.com/office/officeart/2016/7/layout/AccentHomeChevronProcess"/>
    <dgm:cxn modelId="{7A93692E-BCC1-411C-AEA9-A7194A20D7D2}" type="presOf" srcId="{02FFBBB1-DBC1-448B-B0B3-D48D66FE7872}" destId="{7B79155E-B59E-4D4A-9B12-9D9165E4D8A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2A53D869-2862-4264-B8B2-486EA39AB340}" type="presOf" srcId="{74045C00-D6AB-40F4-A0EC-3849807FC88D}" destId="{5D9FBDA1-4EAF-45D2-8A53-0ECF44915275}"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02F4858C-7A95-4108-947E-5AE3C6F39B11}" type="presOf" srcId="{23A33862-4085-4A09-A14A-75AEDD37E72B}" destId="{42B4504B-C2C7-46D5-9274-2AE0A7D7838D}"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8EF80596-2994-4771-892F-2C4772D8D458}" srcId="{55C0B14E-AEA6-48D3-A387-ED4A3A3BF840}" destId="{74045C00-D6AB-40F4-A0EC-3849807FC88D}" srcOrd="3" destOrd="0" parTransId="{A2CB37B5-FB6A-4368-A045-E1C65615D546}" sibTransId="{559D8C62-0929-418F-8097-53D2F0DBCF2B}"/>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56818DCB-8127-41B3-A8FA-9BB3C4AEEF60}" srcId="{74045C00-D6AB-40F4-A0EC-3849807FC88D}" destId="{02FFBBB1-DBC1-448B-B0B3-D48D66FE7872}" srcOrd="0" destOrd="0" parTransId="{98A22385-858C-4F07-A4D6-9A0E8D8E5927}" sibTransId="{FC134796-1658-4344-B009-E1D5A472B390}"/>
    <dgm:cxn modelId="{E3115EEA-DE9C-4F06-B8B3-BEB263D5F2B1}" srcId="{D71FC021-6A65-44D1-95B9-0E6C89079866}" destId="{4A6BB192-9983-4F48-BBC5-6E384EED7EC5}" srcOrd="0" destOrd="0" parTransId="{230A6E4A-6CED-4DC0-AEFE-6859FE07B658}" sibTransId="{0B568EC2-5D2A-4B00-8047-B7832F245B44}"/>
    <dgm:cxn modelId="{902DE3F1-F1EF-4D13-933A-1C371404A419}" type="presOf" srcId="{185715AF-C7AC-49BC-808F-832AF009BC16}" destId="{B5A6EAC9-AF2B-412A-A97A-1F68D70AA897}"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55B8294-E8EB-4C2C-9BA1-181EA9661C18}" type="presParOf" srcId="{594BF422-752C-42F3-A230-3D0E6AE9A886}" destId="{FFA5B22E-3525-4682-A797-4EEA1EC22288}" srcOrd="5" destOrd="0" presId="urn:microsoft.com/office/officeart/2016/7/layout/AccentHomeChevronProcess"/>
    <dgm:cxn modelId="{130A0824-F243-47D3-AB10-5086834FB311}" type="presParOf" srcId="{594BF422-752C-42F3-A230-3D0E6AE9A886}" destId="{EF2BACFB-EFD9-40A7-932B-293ABF85799E}" srcOrd="6" destOrd="0" presId="urn:microsoft.com/office/officeart/2016/7/layout/AccentHomeChevronProcess"/>
    <dgm:cxn modelId="{4196290A-7295-4E28-B224-83672AE3F2A7}" type="presParOf" srcId="{EF2BACFB-EFD9-40A7-932B-293ABF85799E}" destId="{A653CF83-944B-4F9F-97BC-7B4E2900BD00}" srcOrd="0" destOrd="0" presId="urn:microsoft.com/office/officeart/2016/7/layout/AccentHomeChevronProcess"/>
    <dgm:cxn modelId="{485137D0-CEF7-4E76-91AE-FD6F3E1B56C8}" type="presParOf" srcId="{EF2BACFB-EFD9-40A7-932B-293ABF85799E}" destId="{5D9FBDA1-4EAF-45D2-8A53-0ECF44915275}" srcOrd="1" destOrd="0" presId="urn:microsoft.com/office/officeart/2016/7/layout/AccentHomeChevronProcess"/>
    <dgm:cxn modelId="{C128CA0F-BFFA-4415-81CD-BFC6B3F2259F}" type="presParOf" srcId="{EF2BACFB-EFD9-40A7-932B-293ABF85799E}" destId="{7B79155E-B59E-4D4A-9B12-9D9165E4D8AF}" srcOrd="2" destOrd="0" presId="urn:microsoft.com/office/officeart/2016/7/layout/AccentHomeChevronProcess"/>
    <dgm:cxn modelId="{9E65E2D7-944B-4DF8-BAB0-ED1C5269ACE0}" type="presParOf" srcId="{EF2BACFB-EFD9-40A7-932B-293ABF85799E}" destId="{FE9DA7EE-69E5-41CB-9123-4C970163C09B}" srcOrd="3" destOrd="0" presId="urn:microsoft.com/office/officeart/2016/7/layout/AccentHomeChevronProcess"/>
    <dgm:cxn modelId="{7D0EA630-9502-4AC3-B4BB-34805885ABB2}" type="presParOf" srcId="{594BF422-752C-42F3-A230-3D0E6AE9A886}" destId="{89135826-E8A1-4FB9-A5B2-3CF5D5291B54}" srcOrd="7" destOrd="0" presId="urn:microsoft.com/office/officeart/2016/7/layout/AccentHomeChevronProcess"/>
    <dgm:cxn modelId="{76259321-6C86-4D69-ADF8-0CE780383D35}" type="presParOf" srcId="{594BF422-752C-42F3-A230-3D0E6AE9A886}" destId="{028E66BB-F387-4F20-B9E1-1BD14E2665E5}" srcOrd="8" destOrd="0" presId="urn:microsoft.com/office/officeart/2016/7/layout/AccentHomeChevronProcess"/>
    <dgm:cxn modelId="{F90732B1-6042-4FC8-B1D4-CE56550102CA}" type="presParOf" srcId="{028E66BB-F387-4F20-B9E1-1BD14E2665E5}" destId="{FA8B0413-748A-4D34-901A-10655751E633}" srcOrd="0" destOrd="0" presId="urn:microsoft.com/office/officeart/2016/7/layout/AccentHomeChevronProcess"/>
    <dgm:cxn modelId="{14C2BA2D-D935-49B2-AA18-14C0A5AB5A9B}" type="presParOf" srcId="{028E66BB-F387-4F20-B9E1-1BD14E2665E5}" destId="{42B4504B-C2C7-46D5-9274-2AE0A7D7838D}" srcOrd="1" destOrd="0" presId="urn:microsoft.com/office/officeart/2016/7/layout/AccentHomeChevronProcess"/>
    <dgm:cxn modelId="{51ABC5A6-5F2A-4209-B4AE-FBB062652794}" type="presParOf" srcId="{028E66BB-F387-4F20-B9E1-1BD14E2665E5}" destId="{B5A6EAC9-AF2B-412A-A97A-1F68D70AA897}" srcOrd="2" destOrd="0" presId="urn:microsoft.com/office/officeart/2016/7/layout/AccentHomeChevronProcess"/>
    <dgm:cxn modelId="{7145BFE5-E16E-4903-8A06-46BEDBB6576B}" type="presParOf" srcId="{028E66BB-F387-4F20-B9E1-1BD14E2665E5}" destId="{1D96954C-EDA0-49BF-A7EE-9EBFF38A77CD}"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1119537" y="2345357"/>
          <a:ext cx="2418374"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3769797"/>
          <a:ext cx="2189894" cy="806124"/>
        </a:xfrm>
        <a:prstGeom prst="homePlate">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en-GB" sz="1400" b="1" kern="1200" noProof="0" dirty="0">
              <a:solidFill>
                <a:schemeClr val="tx1"/>
              </a:solidFill>
            </a:rPr>
            <a:t>ArchiMate modelling</a:t>
          </a:r>
        </a:p>
      </dsp:txBody>
      <dsp:txXfrm>
        <a:off x="2053" y="3769797"/>
        <a:ext cx="2089129" cy="806124"/>
      </dsp:txXfrm>
    </dsp:sp>
    <dsp:sp modelId="{810D7AA7-A541-4507-BE7F-36CCF210089F}">
      <dsp:nvSpPr>
        <dsp:cNvPr id="0" name=""/>
        <dsp:cNvSpPr/>
      </dsp:nvSpPr>
      <dsp:spPr>
        <a:xfrm>
          <a:off x="177245" y="1306508"/>
          <a:ext cx="1778194" cy="18532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ArchiMate is a language for enterprise architecture modelling used to the describe the various aspects and layers </a:t>
          </a:r>
          <a:endParaRPr lang="en-GB" sz="1400" kern="1200" noProof="0" dirty="0">
            <a:solidFill>
              <a:schemeClr val="tx1">
                <a:lumMod val="75000"/>
                <a:lumOff val="25000"/>
              </a:schemeClr>
            </a:solidFill>
          </a:endParaRPr>
        </a:p>
      </dsp:txBody>
      <dsp:txXfrm>
        <a:off x="177245" y="1306508"/>
        <a:ext cx="1778194" cy="1853256"/>
      </dsp:txXfrm>
    </dsp:sp>
    <dsp:sp modelId="{E41E7729-FD3F-426D-804C-45BD60BD762D}">
      <dsp:nvSpPr>
        <dsp:cNvPr id="0" name=""/>
        <dsp:cNvSpPr/>
      </dsp:nvSpPr>
      <dsp:spPr>
        <a:xfrm rot="5400000">
          <a:off x="959256" y="2345892"/>
          <a:ext cx="2421584"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3769797"/>
          <a:ext cx="2189894" cy="807194"/>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en-GB" sz="1400" b="1" kern="1200" noProof="0" dirty="0">
              <a:solidFill>
                <a:schemeClr val="tx1"/>
              </a:solidFill>
            </a:rPr>
            <a:t>Business Process Choreography &amp; Orchestration</a:t>
          </a:r>
        </a:p>
      </dsp:txBody>
      <dsp:txXfrm>
        <a:off x="2284252" y="3769797"/>
        <a:ext cx="1786297" cy="807194"/>
      </dsp:txXfrm>
    </dsp:sp>
    <dsp:sp modelId="{5E07F9E4-149C-4A89-848F-4ABDD305F0C5}">
      <dsp:nvSpPr>
        <dsp:cNvPr id="0" name=""/>
        <dsp:cNvSpPr/>
      </dsp:nvSpPr>
      <dsp:spPr>
        <a:xfrm>
          <a:off x="2257644" y="1305813"/>
          <a:ext cx="1778194" cy="185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Choreography diagram defines the sequence of interaction among the participants. Each task is a step of interaction between two participants.</a:t>
          </a:r>
        </a:p>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Orchestration diagram instead focuses on the lifecycle of the process.</a:t>
          </a:r>
          <a:endParaRPr lang="en-GB" sz="1400" kern="1200" noProof="0" dirty="0">
            <a:solidFill>
              <a:schemeClr val="tx1">
                <a:lumMod val="75000"/>
                <a:lumOff val="25000"/>
              </a:schemeClr>
            </a:solidFill>
          </a:endParaRPr>
        </a:p>
      </dsp:txBody>
      <dsp:txXfrm>
        <a:off x="2257644" y="1305813"/>
        <a:ext cx="1778194" cy="1855716"/>
      </dsp:txXfrm>
    </dsp:sp>
    <dsp:sp modelId="{473F2067-7126-4D56-A328-5A8CFD3D8D52}">
      <dsp:nvSpPr>
        <dsp:cNvPr id="0" name=""/>
        <dsp:cNvSpPr/>
      </dsp:nvSpPr>
      <dsp:spPr>
        <a:xfrm rot="5400000">
          <a:off x="3012422" y="2354970"/>
          <a:ext cx="2476052"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3769797"/>
          <a:ext cx="2189894" cy="825350"/>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en-GB" sz="1400" b="1" kern="1200" noProof="0" dirty="0">
              <a:solidFill>
                <a:schemeClr val="tx1"/>
              </a:solidFill>
            </a:rPr>
            <a:t>Soundness checks</a:t>
          </a:r>
        </a:p>
      </dsp:txBody>
      <dsp:txXfrm>
        <a:off x="4369190" y="3769797"/>
        <a:ext cx="1777219" cy="825350"/>
      </dsp:txXfrm>
    </dsp:sp>
    <dsp:sp modelId="{FD7B29F2-0D66-4B4B-BC8A-82DA23575305}">
      <dsp:nvSpPr>
        <dsp:cNvPr id="0" name=""/>
        <dsp:cNvSpPr/>
      </dsp:nvSpPr>
      <dsp:spPr>
        <a:xfrm>
          <a:off x="4338044" y="1294021"/>
          <a:ext cx="1778194" cy="1897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The Soundness check is a validation process that tells us if our process is in presence of behavioural anomalies,  This is done by first converting the BPMN diagram in a petri net diagram.</a:t>
          </a:r>
          <a:endParaRPr lang="en-GB" sz="1400" kern="1200" noProof="0" dirty="0">
            <a:solidFill>
              <a:schemeClr val="tx1">
                <a:lumMod val="75000"/>
                <a:lumOff val="25000"/>
              </a:schemeClr>
            </a:solidFill>
          </a:endParaRPr>
        </a:p>
      </dsp:txBody>
      <dsp:txXfrm>
        <a:off x="4338044" y="1294021"/>
        <a:ext cx="1778194" cy="1897456"/>
      </dsp:txXfrm>
    </dsp:sp>
    <dsp:sp modelId="{A653CF83-944B-4F9F-97BC-7B4E2900BD00}">
      <dsp:nvSpPr>
        <dsp:cNvPr id="0" name=""/>
        <dsp:cNvSpPr/>
      </dsp:nvSpPr>
      <dsp:spPr>
        <a:xfrm rot="5400000">
          <a:off x="5089977" y="2355918"/>
          <a:ext cx="2481741"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FBDA1-4EAF-45D2-8A53-0ECF44915275}">
      <dsp:nvSpPr>
        <dsp:cNvPr id="0" name=""/>
        <dsp:cNvSpPr/>
      </dsp:nvSpPr>
      <dsp:spPr>
        <a:xfrm>
          <a:off x="6243252" y="3769797"/>
          <a:ext cx="2189894" cy="827247"/>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en-GB" sz="1400" b="1" kern="1200" noProof="0" dirty="0">
              <a:solidFill>
                <a:schemeClr val="tx1"/>
              </a:solidFill>
            </a:rPr>
            <a:t>Design and implementation of 3rd party API’s</a:t>
          </a:r>
        </a:p>
      </dsp:txBody>
      <dsp:txXfrm>
        <a:off x="6450064" y="3769797"/>
        <a:ext cx="1776270" cy="827247"/>
      </dsp:txXfrm>
    </dsp:sp>
    <dsp:sp modelId="{7B79155E-B59E-4D4A-9B12-9D9165E4D8AF}">
      <dsp:nvSpPr>
        <dsp:cNvPr id="0" name=""/>
        <dsp:cNvSpPr/>
      </dsp:nvSpPr>
      <dsp:spPr>
        <a:xfrm>
          <a:off x="6418443" y="1292789"/>
          <a:ext cx="1778194" cy="1901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API’s needed to manage the interaction with the external 3rd party services.</a:t>
          </a:r>
          <a:endParaRPr lang="en-GB" sz="1400" kern="1200" noProof="0" dirty="0">
            <a:solidFill>
              <a:schemeClr val="tx1">
                <a:lumMod val="75000"/>
                <a:lumOff val="25000"/>
              </a:schemeClr>
            </a:solidFill>
          </a:endParaRPr>
        </a:p>
      </dsp:txBody>
      <dsp:txXfrm>
        <a:off x="6418443" y="1292789"/>
        <a:ext cx="1778194" cy="1901816"/>
      </dsp:txXfrm>
    </dsp:sp>
    <dsp:sp modelId="{FA8B0413-748A-4D34-901A-10655751E633}">
      <dsp:nvSpPr>
        <dsp:cNvPr id="0" name=""/>
        <dsp:cNvSpPr/>
      </dsp:nvSpPr>
      <dsp:spPr>
        <a:xfrm rot="5400000">
          <a:off x="7161868" y="2358754"/>
          <a:ext cx="2498757" cy="175191"/>
        </a:xfrm>
        <a:prstGeom prst="corner">
          <a:avLst>
            <a:gd name="adj1" fmla="val 1000"/>
            <a:gd name="adj2" fmla="val 1000"/>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B4504B-C2C7-46D5-9274-2AE0A7D7838D}">
      <dsp:nvSpPr>
        <dsp:cNvPr id="0" name=""/>
        <dsp:cNvSpPr/>
      </dsp:nvSpPr>
      <dsp:spPr>
        <a:xfrm>
          <a:off x="8323651" y="3769797"/>
          <a:ext cx="2189894" cy="832919"/>
        </a:xfrm>
        <a:prstGeom prst="chevron">
          <a:avLst>
            <a:gd name="adj" fmla="val 25000"/>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rtlCol="0" anchor="ctr" anchorCtr="0">
          <a:noAutofit/>
        </a:bodyPr>
        <a:lstStyle/>
        <a:p>
          <a:pPr marL="0" lvl="0" indent="0" algn="ctr" defTabSz="622300" rtl="0">
            <a:lnSpc>
              <a:spcPct val="90000"/>
            </a:lnSpc>
            <a:spcBef>
              <a:spcPct val="0"/>
            </a:spcBef>
            <a:spcAft>
              <a:spcPct val="35000"/>
            </a:spcAft>
            <a:buNone/>
          </a:pPr>
          <a:r>
            <a:rPr lang="en-GB" sz="1400" b="1" kern="1200" noProof="0" dirty="0">
              <a:solidFill>
                <a:schemeClr val="tx1"/>
              </a:solidFill>
            </a:rPr>
            <a:t>Executable Process</a:t>
          </a:r>
        </a:p>
      </dsp:txBody>
      <dsp:txXfrm>
        <a:off x="8531881" y="3769797"/>
        <a:ext cx="1773434" cy="832919"/>
      </dsp:txXfrm>
    </dsp:sp>
    <dsp:sp modelId="{B5A6EAC9-AF2B-412A-A97A-1F68D70AA897}">
      <dsp:nvSpPr>
        <dsp:cNvPr id="0" name=""/>
        <dsp:cNvSpPr/>
      </dsp:nvSpPr>
      <dsp:spPr>
        <a:xfrm>
          <a:off x="8498843" y="1289105"/>
          <a:ext cx="1778194" cy="1914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l" defTabSz="622300" rtl="0">
            <a:lnSpc>
              <a:spcPct val="90000"/>
            </a:lnSpc>
            <a:spcBef>
              <a:spcPct val="0"/>
            </a:spcBef>
            <a:spcAft>
              <a:spcPct val="35000"/>
            </a:spcAft>
            <a:buNone/>
          </a:pPr>
          <a:r>
            <a:rPr lang="en-GB" sz="1400" b="0" i="0" u="none" kern="1200" noProof="0" dirty="0">
              <a:solidFill>
                <a:schemeClr val="tx1">
                  <a:lumMod val="75000"/>
                  <a:lumOff val="25000"/>
                </a:schemeClr>
              </a:solidFill>
            </a:rPr>
            <a:t>Executable simulation of the Delivery Swab process thanks to Camunda, Swagger tools and REST API. </a:t>
          </a:r>
          <a:endParaRPr lang="en-GB" sz="1400" kern="1200" noProof="0" dirty="0">
            <a:solidFill>
              <a:schemeClr val="tx1">
                <a:lumMod val="75000"/>
                <a:lumOff val="25000"/>
              </a:schemeClr>
            </a:solidFill>
          </a:endParaRPr>
        </a:p>
      </dsp:txBody>
      <dsp:txXfrm>
        <a:off x="8498843" y="1289105"/>
        <a:ext cx="1778194" cy="1914856"/>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Processo con frecce colorate e intestazioni"/>
  <dgm:desc val="Utilizzabile per mostrare una progressione, una sequenza temporale una sequenza di passaggi di un'attività, un processo o un flusso di lavoro oppure per evidenziare un movimento o una direzione. Il testo di livello 1 viene visualizzato all'interno di una forma a freccia, tranne la prima forma che rappresenta una casa, mentre il testo di livello 2 viene visualizzato sopra le forme rettangolari invisibili."/>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F1A4F8C-E918-4AA2-B7D6-8BA3DF09F0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66F2EAE0-7046-43A4-A1B0-62E783DBF3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55D187-8618-426A-BB54-3E963F5F52D5}" type="datetime1">
              <a:rPr lang="it-IT" smtClean="0"/>
              <a:t>16/07/2022</a:t>
            </a:fld>
            <a:endParaRPr lang="it-IT"/>
          </a:p>
        </p:txBody>
      </p:sp>
      <p:sp>
        <p:nvSpPr>
          <p:cNvPr id="4" name="Segnaposto piè di pagina 3">
            <a:extLst>
              <a:ext uri="{FF2B5EF4-FFF2-40B4-BE49-F238E27FC236}">
                <a16:creationId xmlns:a16="http://schemas.microsoft.com/office/drawing/2014/main" id="{DBA7D107-515E-4AFF-A175-895B266E35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F022CA95-5884-4688-8B0C-37914EB108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490F62-96B5-44BE-A8A5-3DEBC6A2B636}" type="slidenum">
              <a:rPr lang="it-IT" smtClean="0"/>
              <a:t>‹#›</a:t>
            </a:fld>
            <a:endParaRPr lang="it-IT"/>
          </a:p>
        </p:txBody>
      </p:sp>
    </p:spTree>
    <p:extLst>
      <p:ext uri="{BB962C8B-B14F-4D97-AF65-F5344CB8AC3E}">
        <p14:creationId xmlns:p14="http://schemas.microsoft.com/office/powerpoint/2010/main" val="249220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EF332-0DBA-41B8-B740-B2D5AD9EACD9}" type="datetime1">
              <a:rPr lang="it-IT" smtClean="0"/>
              <a:pPr/>
              <a:t>16/07/2022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63359F2-43EF-4812-9DC0-98C0B1A40681}" type="slidenum">
              <a:rPr lang="it-IT" noProof="0" smtClean="0"/>
              <a:t>‹#›</a:t>
            </a:fld>
            <a:endParaRPr lang="it-IT" noProof="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B63359F2-43EF-4812-9DC0-98C0B1A40681}" type="slidenum">
              <a:rPr lang="it-IT" smtClean="0"/>
              <a:t>1</a:t>
            </a:fld>
            <a:endParaRPr lang="it-IT" dirty="0"/>
          </a:p>
        </p:txBody>
      </p:sp>
    </p:spTree>
    <p:extLst>
      <p:ext uri="{BB962C8B-B14F-4D97-AF65-F5344CB8AC3E}">
        <p14:creationId xmlns:p14="http://schemas.microsoft.com/office/powerpoint/2010/main" val="103903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10</a:t>
            </a:fld>
            <a:endParaRPr lang="it-IT" dirty="0"/>
          </a:p>
        </p:txBody>
      </p:sp>
    </p:spTree>
    <p:extLst>
      <p:ext uri="{BB962C8B-B14F-4D97-AF65-F5344CB8AC3E}">
        <p14:creationId xmlns:p14="http://schemas.microsoft.com/office/powerpoint/2010/main" val="158321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11</a:t>
            </a:fld>
            <a:endParaRPr lang="it-IT" dirty="0"/>
          </a:p>
        </p:txBody>
      </p:sp>
    </p:spTree>
    <p:extLst>
      <p:ext uri="{BB962C8B-B14F-4D97-AF65-F5344CB8AC3E}">
        <p14:creationId xmlns:p14="http://schemas.microsoft.com/office/powerpoint/2010/main" val="192510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12</a:t>
            </a:fld>
            <a:endParaRPr lang="it-IT" dirty="0"/>
          </a:p>
        </p:txBody>
      </p:sp>
    </p:spTree>
    <p:extLst>
      <p:ext uri="{BB962C8B-B14F-4D97-AF65-F5344CB8AC3E}">
        <p14:creationId xmlns:p14="http://schemas.microsoft.com/office/powerpoint/2010/main" val="2336314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13</a:t>
            </a:fld>
            <a:endParaRPr lang="it-IT" dirty="0"/>
          </a:p>
        </p:txBody>
      </p:sp>
    </p:spTree>
    <p:extLst>
      <p:ext uri="{BB962C8B-B14F-4D97-AF65-F5344CB8AC3E}">
        <p14:creationId xmlns:p14="http://schemas.microsoft.com/office/powerpoint/2010/main" val="177880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14</a:t>
            </a:fld>
            <a:endParaRPr lang="it-IT" dirty="0"/>
          </a:p>
        </p:txBody>
      </p:sp>
    </p:spTree>
    <p:extLst>
      <p:ext uri="{BB962C8B-B14F-4D97-AF65-F5344CB8AC3E}">
        <p14:creationId xmlns:p14="http://schemas.microsoft.com/office/powerpoint/2010/main" val="716295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15</a:t>
            </a:fld>
            <a:endParaRPr lang="it-IT" dirty="0"/>
          </a:p>
        </p:txBody>
      </p:sp>
    </p:spTree>
    <p:extLst>
      <p:ext uri="{BB962C8B-B14F-4D97-AF65-F5344CB8AC3E}">
        <p14:creationId xmlns:p14="http://schemas.microsoft.com/office/powerpoint/2010/main" val="388130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16</a:t>
            </a:fld>
            <a:endParaRPr lang="it-IT" dirty="0"/>
          </a:p>
        </p:txBody>
      </p:sp>
    </p:spTree>
    <p:extLst>
      <p:ext uri="{BB962C8B-B14F-4D97-AF65-F5344CB8AC3E}">
        <p14:creationId xmlns:p14="http://schemas.microsoft.com/office/powerpoint/2010/main" val="987422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17</a:t>
            </a:fld>
            <a:endParaRPr lang="it-IT" dirty="0"/>
          </a:p>
        </p:txBody>
      </p:sp>
    </p:spTree>
    <p:extLst>
      <p:ext uri="{BB962C8B-B14F-4D97-AF65-F5344CB8AC3E}">
        <p14:creationId xmlns:p14="http://schemas.microsoft.com/office/powerpoint/2010/main" val="120020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18</a:t>
            </a:fld>
            <a:endParaRPr lang="it-IT" dirty="0"/>
          </a:p>
        </p:txBody>
      </p:sp>
    </p:spTree>
    <p:extLst>
      <p:ext uri="{BB962C8B-B14F-4D97-AF65-F5344CB8AC3E}">
        <p14:creationId xmlns:p14="http://schemas.microsoft.com/office/powerpoint/2010/main" val="2823567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19</a:t>
            </a:fld>
            <a:endParaRPr lang="it-IT" dirty="0"/>
          </a:p>
        </p:txBody>
      </p:sp>
    </p:spTree>
    <p:extLst>
      <p:ext uri="{BB962C8B-B14F-4D97-AF65-F5344CB8AC3E}">
        <p14:creationId xmlns:p14="http://schemas.microsoft.com/office/powerpoint/2010/main" val="283539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B63359F2-43EF-4812-9DC0-98C0B1A40681}" type="slidenum">
              <a:rPr lang="it-IT" smtClean="0"/>
              <a:t>2</a:t>
            </a:fld>
            <a:endParaRPr lang="it-IT" dirty="0"/>
          </a:p>
        </p:txBody>
      </p:sp>
    </p:spTree>
    <p:extLst>
      <p:ext uri="{BB962C8B-B14F-4D97-AF65-F5344CB8AC3E}">
        <p14:creationId xmlns:p14="http://schemas.microsoft.com/office/powerpoint/2010/main" val="3100711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20</a:t>
            </a:fld>
            <a:endParaRPr lang="it-IT" dirty="0"/>
          </a:p>
        </p:txBody>
      </p:sp>
    </p:spTree>
    <p:extLst>
      <p:ext uri="{BB962C8B-B14F-4D97-AF65-F5344CB8AC3E}">
        <p14:creationId xmlns:p14="http://schemas.microsoft.com/office/powerpoint/2010/main" val="1104545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21</a:t>
            </a:fld>
            <a:endParaRPr lang="it-IT" dirty="0"/>
          </a:p>
        </p:txBody>
      </p:sp>
    </p:spTree>
    <p:extLst>
      <p:ext uri="{BB962C8B-B14F-4D97-AF65-F5344CB8AC3E}">
        <p14:creationId xmlns:p14="http://schemas.microsoft.com/office/powerpoint/2010/main" val="3063177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22</a:t>
            </a:fld>
            <a:endParaRPr lang="it-IT" dirty="0"/>
          </a:p>
        </p:txBody>
      </p:sp>
    </p:spTree>
    <p:extLst>
      <p:ext uri="{BB962C8B-B14F-4D97-AF65-F5344CB8AC3E}">
        <p14:creationId xmlns:p14="http://schemas.microsoft.com/office/powerpoint/2010/main" val="1508921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23</a:t>
            </a:fld>
            <a:endParaRPr lang="it-IT" dirty="0"/>
          </a:p>
        </p:txBody>
      </p:sp>
    </p:spTree>
    <p:extLst>
      <p:ext uri="{BB962C8B-B14F-4D97-AF65-F5344CB8AC3E}">
        <p14:creationId xmlns:p14="http://schemas.microsoft.com/office/powerpoint/2010/main" val="4102441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24</a:t>
            </a:fld>
            <a:endParaRPr lang="it-IT" dirty="0"/>
          </a:p>
        </p:txBody>
      </p:sp>
    </p:spTree>
    <p:extLst>
      <p:ext uri="{BB962C8B-B14F-4D97-AF65-F5344CB8AC3E}">
        <p14:creationId xmlns:p14="http://schemas.microsoft.com/office/powerpoint/2010/main" val="1104785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25</a:t>
            </a:fld>
            <a:endParaRPr lang="it-IT" dirty="0"/>
          </a:p>
        </p:txBody>
      </p:sp>
    </p:spTree>
    <p:extLst>
      <p:ext uri="{BB962C8B-B14F-4D97-AF65-F5344CB8AC3E}">
        <p14:creationId xmlns:p14="http://schemas.microsoft.com/office/powerpoint/2010/main" val="2093889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26</a:t>
            </a:fld>
            <a:endParaRPr lang="it-IT" dirty="0"/>
          </a:p>
        </p:txBody>
      </p:sp>
    </p:spTree>
    <p:extLst>
      <p:ext uri="{BB962C8B-B14F-4D97-AF65-F5344CB8AC3E}">
        <p14:creationId xmlns:p14="http://schemas.microsoft.com/office/powerpoint/2010/main" val="2050459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27</a:t>
            </a:fld>
            <a:endParaRPr lang="it-IT" dirty="0"/>
          </a:p>
        </p:txBody>
      </p:sp>
    </p:spTree>
    <p:extLst>
      <p:ext uri="{BB962C8B-B14F-4D97-AF65-F5344CB8AC3E}">
        <p14:creationId xmlns:p14="http://schemas.microsoft.com/office/powerpoint/2010/main" val="553614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28</a:t>
            </a:fld>
            <a:endParaRPr lang="it-IT" dirty="0"/>
          </a:p>
        </p:txBody>
      </p:sp>
    </p:spTree>
    <p:extLst>
      <p:ext uri="{BB962C8B-B14F-4D97-AF65-F5344CB8AC3E}">
        <p14:creationId xmlns:p14="http://schemas.microsoft.com/office/powerpoint/2010/main" val="4015277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29</a:t>
            </a:fld>
            <a:endParaRPr lang="it-IT" dirty="0"/>
          </a:p>
        </p:txBody>
      </p:sp>
    </p:spTree>
    <p:extLst>
      <p:ext uri="{BB962C8B-B14F-4D97-AF65-F5344CB8AC3E}">
        <p14:creationId xmlns:p14="http://schemas.microsoft.com/office/powerpoint/2010/main" val="26596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3</a:t>
            </a:fld>
            <a:endParaRPr lang="it-IT" dirty="0"/>
          </a:p>
        </p:txBody>
      </p:sp>
    </p:spTree>
    <p:extLst>
      <p:ext uri="{BB962C8B-B14F-4D97-AF65-F5344CB8AC3E}">
        <p14:creationId xmlns:p14="http://schemas.microsoft.com/office/powerpoint/2010/main" val="2685132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30</a:t>
            </a:fld>
            <a:endParaRPr lang="it-IT" dirty="0"/>
          </a:p>
        </p:txBody>
      </p:sp>
    </p:spTree>
    <p:extLst>
      <p:ext uri="{BB962C8B-B14F-4D97-AF65-F5344CB8AC3E}">
        <p14:creationId xmlns:p14="http://schemas.microsoft.com/office/powerpoint/2010/main" val="3007826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31</a:t>
            </a:fld>
            <a:endParaRPr lang="it-IT" dirty="0"/>
          </a:p>
        </p:txBody>
      </p:sp>
    </p:spTree>
    <p:extLst>
      <p:ext uri="{BB962C8B-B14F-4D97-AF65-F5344CB8AC3E}">
        <p14:creationId xmlns:p14="http://schemas.microsoft.com/office/powerpoint/2010/main" val="1115465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32</a:t>
            </a:fld>
            <a:endParaRPr lang="it-IT" dirty="0"/>
          </a:p>
        </p:txBody>
      </p:sp>
    </p:spTree>
    <p:extLst>
      <p:ext uri="{BB962C8B-B14F-4D97-AF65-F5344CB8AC3E}">
        <p14:creationId xmlns:p14="http://schemas.microsoft.com/office/powerpoint/2010/main" val="783853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B63359F2-43EF-4812-9DC0-98C0B1A40681}" type="slidenum">
              <a:rPr lang="it-IT" smtClean="0"/>
              <a:t>33</a:t>
            </a:fld>
            <a:endParaRPr lang="it-IT" dirty="0"/>
          </a:p>
        </p:txBody>
      </p:sp>
    </p:spTree>
    <p:extLst>
      <p:ext uri="{BB962C8B-B14F-4D97-AF65-F5344CB8AC3E}">
        <p14:creationId xmlns:p14="http://schemas.microsoft.com/office/powerpoint/2010/main" val="3910367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B63359F2-43EF-4812-9DC0-98C0B1A40681}" type="slidenum">
              <a:rPr lang="it-IT" smtClean="0"/>
              <a:t>4</a:t>
            </a:fld>
            <a:endParaRPr lang="it-IT" dirty="0"/>
          </a:p>
        </p:txBody>
      </p:sp>
    </p:spTree>
    <p:extLst>
      <p:ext uri="{BB962C8B-B14F-4D97-AF65-F5344CB8AC3E}">
        <p14:creationId xmlns:p14="http://schemas.microsoft.com/office/powerpoint/2010/main" val="218003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5</a:t>
            </a:fld>
            <a:endParaRPr lang="it-IT" dirty="0"/>
          </a:p>
        </p:txBody>
      </p:sp>
    </p:spTree>
    <p:extLst>
      <p:ext uri="{BB962C8B-B14F-4D97-AF65-F5344CB8AC3E}">
        <p14:creationId xmlns:p14="http://schemas.microsoft.com/office/powerpoint/2010/main" val="245465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6</a:t>
            </a:fld>
            <a:endParaRPr lang="it-IT" dirty="0"/>
          </a:p>
        </p:txBody>
      </p:sp>
    </p:spTree>
    <p:extLst>
      <p:ext uri="{BB962C8B-B14F-4D97-AF65-F5344CB8AC3E}">
        <p14:creationId xmlns:p14="http://schemas.microsoft.com/office/powerpoint/2010/main" val="29315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7</a:t>
            </a:fld>
            <a:endParaRPr lang="it-IT" dirty="0"/>
          </a:p>
        </p:txBody>
      </p:sp>
    </p:spTree>
    <p:extLst>
      <p:ext uri="{BB962C8B-B14F-4D97-AF65-F5344CB8AC3E}">
        <p14:creationId xmlns:p14="http://schemas.microsoft.com/office/powerpoint/2010/main" val="160463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8</a:t>
            </a:fld>
            <a:endParaRPr lang="it-IT" dirty="0"/>
          </a:p>
        </p:txBody>
      </p:sp>
    </p:spTree>
    <p:extLst>
      <p:ext uri="{BB962C8B-B14F-4D97-AF65-F5344CB8AC3E}">
        <p14:creationId xmlns:p14="http://schemas.microsoft.com/office/powerpoint/2010/main" val="79198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B63359F2-43EF-4812-9DC0-98C0B1A40681}" type="slidenum">
              <a:rPr lang="it-IT" smtClean="0"/>
              <a:t>9</a:t>
            </a:fld>
            <a:endParaRPr lang="it-IT" dirty="0"/>
          </a:p>
        </p:txBody>
      </p:sp>
    </p:spTree>
    <p:extLst>
      <p:ext uri="{BB962C8B-B14F-4D97-AF65-F5344CB8AC3E}">
        <p14:creationId xmlns:p14="http://schemas.microsoft.com/office/powerpoint/2010/main" val="3926549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spTree>
      <p:nvGrpSpPr>
        <p:cNvPr id="1" name=""/>
        <p:cNvGrpSpPr/>
        <p:nvPr/>
      </p:nvGrpSpPr>
      <p:grpSpPr>
        <a:xfrm>
          <a:off x="0" y="0"/>
          <a:ext cx="0" cy="0"/>
          <a:chOff x="0" y="0"/>
          <a:chExt cx="0" cy="0"/>
        </a:xfrm>
      </p:grpSpPr>
      <p:sp>
        <p:nvSpPr>
          <p:cNvPr id="15" name="Titolo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rtlCol="0"/>
          <a:lstStyle/>
          <a:p>
            <a:pPr rtl="0"/>
            <a:r>
              <a:rPr lang="it-IT" noProof="0"/>
              <a:t>Fare clic per modificare lo stile del titolo dello schema</a:t>
            </a:r>
          </a:p>
        </p:txBody>
      </p:sp>
      <p:sp>
        <p:nvSpPr>
          <p:cNvPr id="16" name="Sottotitolo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rtlCol="0"/>
          <a:lstStyle>
            <a:lvl1pPr marL="0" indent="0">
              <a:buNone/>
              <a:defRPr/>
            </a:lvl1pPr>
          </a:lstStyle>
          <a:p>
            <a:pPr rtl="0"/>
            <a:r>
              <a:rPr lang="it-IT" noProof="0"/>
              <a:t>Fare clic per modificare lo stile del sottotitolo dello schema</a:t>
            </a:r>
          </a:p>
        </p:txBody>
      </p:sp>
      <p:sp>
        <p:nvSpPr>
          <p:cNvPr id="25" name="Segnaposto immagine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rtlCol="0"/>
          <a:lstStyle/>
          <a:p>
            <a:pPr rtl="0"/>
            <a:r>
              <a:rPr lang="it-IT" noProof="0" dirty="0"/>
              <a:t>Fare clic sull'icona per inserire un'immagine</a:t>
            </a:r>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rtlCol="0" anchor="ctr"/>
          <a:lstStyle/>
          <a:p>
            <a:pPr algn="r" rtl="0"/>
            <a:r>
              <a:rPr lang="it-IT" noProof="0">
                <a:solidFill>
                  <a:schemeClr val="tx2"/>
                </a:solidFill>
              </a:rPr>
              <a:t>Fare clic per modificare lo stile del titolo dello schema</a:t>
            </a:r>
          </a:p>
        </p:txBody>
      </p:sp>
      <p:sp>
        <p:nvSpPr>
          <p:cNvPr id="12" name="Segnaposto immagine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rtlCol="0"/>
          <a:lstStyle/>
          <a:p>
            <a:pPr rtl="0"/>
            <a:r>
              <a:rPr lang="it-IT" noProof="0"/>
              <a:t>Fare clic sull'icona per inserire un'immagine</a:t>
            </a:r>
          </a:p>
        </p:txBody>
      </p:sp>
      <p:sp>
        <p:nvSpPr>
          <p:cNvPr id="13" name="Segnaposto immagine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rtlCol="0"/>
          <a:lstStyle/>
          <a:p>
            <a:pPr rtl="0"/>
            <a:r>
              <a:rPr lang="it-IT" noProof="0"/>
              <a:t>Fare clic sull'icona per inserire un'immagine</a:t>
            </a:r>
          </a:p>
        </p:txBody>
      </p:sp>
      <p:sp>
        <p:nvSpPr>
          <p:cNvPr id="14" name="Segnaposto immagine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rtlCol="0"/>
          <a:lstStyle/>
          <a:p>
            <a:pPr rtl="0"/>
            <a:r>
              <a:rPr lang="it-IT" noProof="0"/>
              <a:t>Fare clic sull'icona per inserire un'immagine</a:t>
            </a:r>
          </a:p>
        </p:txBody>
      </p:sp>
      <p:sp>
        <p:nvSpPr>
          <p:cNvPr id="16" name="Segnaposto immagine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rtlCol="0"/>
          <a:lstStyle/>
          <a:p>
            <a:pPr rtl="0"/>
            <a:r>
              <a:rPr lang="it-IT" noProof="0"/>
              <a:t>Fare clic sull'icona per inserire un'immagine</a:t>
            </a:r>
          </a:p>
        </p:txBody>
      </p:sp>
      <p:sp>
        <p:nvSpPr>
          <p:cNvPr id="10" name="Segnaposto contenuto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rtlCol="0">
            <a:normAutofit/>
          </a:bodyPr>
          <a:lstStyle>
            <a:lvl1pPr marL="0" indent="0">
              <a:buNone/>
              <a:defRPr/>
            </a:lvl1pPr>
          </a:lstStyle>
          <a:p>
            <a:pPr lvl="0" rtl="0"/>
            <a:r>
              <a:rPr lang="it-IT" noProof="0"/>
              <a:t>Fare clic per modificare gli stili del testo dello schema</a:t>
            </a:r>
          </a:p>
        </p:txBody>
      </p:sp>
      <p:sp>
        <p:nvSpPr>
          <p:cNvPr id="3" name="Segnaposto piè di pagina 2"/>
          <p:cNvSpPr>
            <a:spLocks noGrp="1"/>
          </p:cNvSpPr>
          <p:nvPr>
            <p:ph type="ftr" sz="quarter" idx="11"/>
          </p:nvPr>
        </p:nvSpPr>
        <p:spPr/>
        <p:txBody>
          <a:bodyPr rtlCol="0"/>
          <a:lstStyle/>
          <a:p>
            <a:pPr rtl="0"/>
            <a:r>
              <a:rPr lang="it-IT" noProof="0"/>
              <a:t>Esempio testo a piè di pagina</a:t>
            </a:r>
          </a:p>
        </p:txBody>
      </p:sp>
      <p:sp>
        <p:nvSpPr>
          <p:cNvPr id="2" name="Segnaposto data 1"/>
          <p:cNvSpPr>
            <a:spLocks noGrp="1"/>
          </p:cNvSpPr>
          <p:nvPr>
            <p:ph type="dt" sz="half" idx="10"/>
          </p:nvPr>
        </p:nvSpPr>
        <p:spPr/>
        <p:txBody>
          <a:bodyPr rtlCol="0"/>
          <a:lstStyle/>
          <a:p>
            <a:pPr rtl="0"/>
            <a:r>
              <a:rPr lang="it-IT" noProof="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usura">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olo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rtlCol="0"/>
          <a:lstStyle/>
          <a:p>
            <a:pPr rtl="0"/>
            <a:r>
              <a:rPr lang="it-IT" noProof="0"/>
              <a:t>Fare clic per modificare lo stile del titolo dello schema</a:t>
            </a:r>
          </a:p>
        </p:txBody>
      </p:sp>
      <p:sp>
        <p:nvSpPr>
          <p:cNvPr id="6" name="Segnaposto contenuto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rtlCol="0">
            <a:normAutofit/>
          </a:bodyPr>
          <a:lstStyle>
            <a:lvl1pPr marL="0" indent="0">
              <a:buNone/>
              <a:defRPr/>
            </a:lvl1pPr>
          </a:lstStyle>
          <a:p>
            <a:pPr lvl="0" rtl="0"/>
            <a:r>
              <a:rPr lang="it-IT" noProof="0"/>
              <a:t>Fare clic per modificare gli stili del testo dello schema</a:t>
            </a:r>
          </a:p>
        </p:txBody>
      </p:sp>
      <p:sp>
        <p:nvSpPr>
          <p:cNvPr id="3" name="Segnaposto piè di pagina 2"/>
          <p:cNvSpPr>
            <a:spLocks noGrp="1"/>
          </p:cNvSpPr>
          <p:nvPr>
            <p:ph type="ftr" sz="quarter" idx="11"/>
          </p:nvPr>
        </p:nvSpPr>
        <p:spPr/>
        <p:txBody>
          <a:bodyPr rtlCol="0"/>
          <a:lstStyle/>
          <a:p>
            <a:pPr rtl="0"/>
            <a:r>
              <a:rPr lang="it-IT" noProof="0"/>
              <a:t>Esempio testo a piè di pagina</a:t>
            </a:r>
          </a:p>
        </p:txBody>
      </p:sp>
      <p:sp>
        <p:nvSpPr>
          <p:cNvPr id="13" name="Segnaposto immagine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rtlCol="0"/>
          <a:lstStyle/>
          <a:p>
            <a:pPr rtl="0"/>
            <a:r>
              <a:rPr lang="it-IT" noProof="0"/>
              <a:t>Fare clic sull'icona per inserire un'immagine</a:t>
            </a:r>
          </a:p>
        </p:txBody>
      </p:sp>
      <p:sp>
        <p:nvSpPr>
          <p:cNvPr id="2" name="Segnaposto data 1"/>
          <p:cNvSpPr>
            <a:spLocks noGrp="1"/>
          </p:cNvSpPr>
          <p:nvPr>
            <p:ph type="dt" sz="half" idx="10"/>
          </p:nvPr>
        </p:nvSpPr>
        <p:spPr/>
        <p:txBody>
          <a:bodyPr rtlCol="0"/>
          <a:lstStyle/>
          <a:p>
            <a:pPr rtl="0"/>
            <a:r>
              <a:rPr lang="it-IT" noProof="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contenuto 2"/>
          <p:cNvSpPr>
            <a:spLocks noGrp="1"/>
          </p:cNvSpPr>
          <p:nvPr>
            <p:ph sz="half" idx="1" hasCustomPrompt="1"/>
          </p:nvPr>
        </p:nvSpPr>
        <p:spPr>
          <a:xfrm>
            <a:off x="581193" y="2228003"/>
            <a:ext cx="5194767"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416039" y="2228003"/>
            <a:ext cx="5194769"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11"/>
          </p:nvPr>
        </p:nvSpPr>
        <p:spPr/>
        <p:txBody>
          <a:bodyPr rtlCol="0"/>
          <a:lstStyle/>
          <a:p>
            <a:pPr rtl="0"/>
            <a:r>
              <a:rPr lang="it-IT" noProof="0"/>
              <a:t>Esempio testo a piè di pagina</a:t>
            </a:r>
          </a:p>
        </p:txBody>
      </p:sp>
      <p:sp>
        <p:nvSpPr>
          <p:cNvPr id="5" name="Segnaposto data 4"/>
          <p:cNvSpPr>
            <a:spLocks noGrp="1"/>
          </p:cNvSpPr>
          <p:nvPr>
            <p:ph type="dt" sz="half" idx="10"/>
          </p:nvPr>
        </p:nvSpPr>
        <p:spPr/>
        <p:txBody>
          <a:bodyPr rtlCol="0"/>
          <a:lstStyle/>
          <a:p>
            <a:pPr rtl="0"/>
            <a:r>
              <a:rPr lang="it-IT" noProof="0"/>
              <a:t>20XX</a:t>
            </a:r>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noProof="0"/>
              <a:t>Esempio testo a piè di pagina</a:t>
            </a:r>
          </a:p>
        </p:txBody>
      </p:sp>
      <p:sp>
        <p:nvSpPr>
          <p:cNvPr id="2" name="Segnaposto data 1"/>
          <p:cNvSpPr>
            <a:spLocks noGrp="1"/>
          </p:cNvSpPr>
          <p:nvPr>
            <p:ph type="dt" sz="half" idx="10"/>
          </p:nvPr>
        </p:nvSpPr>
        <p:spPr/>
        <p:txBody>
          <a:bodyPr rtlCol="0"/>
          <a:lstStyle/>
          <a:p>
            <a:pPr rtl="0"/>
            <a:r>
              <a:rPr lang="it-IT" noProof="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it-IT" noProof="0"/>
              <a:t>Fare clic per modificare lo stile del titolo dello schema</a:t>
            </a:r>
          </a:p>
        </p:txBody>
      </p:sp>
      <p:sp>
        <p:nvSpPr>
          <p:cNvPr id="3" name="Segnaposto contenuto 2"/>
          <p:cNvSpPr>
            <a:spLocks noGrp="1"/>
          </p:cNvSpPr>
          <p:nvPr>
            <p:ph idx="1" hasCustomPrompt="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10" name="Segnaposto piè di pagina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r>
              <a:rPr lang="it-IT" noProof="0"/>
              <a:t>Esempio testo a piè di pagina</a:t>
            </a:r>
          </a:p>
        </p:txBody>
      </p:sp>
      <p:sp>
        <p:nvSpPr>
          <p:cNvPr id="8" name="Segnaposto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r>
              <a:rPr lang="it-IT" noProof="0"/>
              <a:t>20XX</a:t>
            </a:r>
          </a:p>
        </p:txBody>
      </p:sp>
      <p:sp>
        <p:nvSpPr>
          <p:cNvPr id="11" name="Segnaposto numero diapositiva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it-IT" noProof="0" smtClean="0"/>
              <a:pPr rtl="0"/>
              <a:t>‹#›</a:t>
            </a:fld>
            <a:endParaRPr lang="it-IT" noProof="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6" name="Segnaposto piè di pagina 5"/>
          <p:cNvSpPr>
            <a:spLocks noGrp="1"/>
          </p:cNvSpPr>
          <p:nvPr>
            <p:ph type="ftr" sz="quarter" idx="11"/>
          </p:nvPr>
        </p:nvSpPr>
        <p:spPr/>
        <p:txBody>
          <a:bodyPr rtlCol="0"/>
          <a:lstStyle/>
          <a:p>
            <a:pPr algn="l" rtl="0"/>
            <a:r>
              <a:rPr lang="it-IT" noProof="0"/>
              <a:t>Esempio testo a piè di pagina</a:t>
            </a:r>
          </a:p>
        </p:txBody>
      </p:sp>
      <p:sp>
        <p:nvSpPr>
          <p:cNvPr id="5" name="Segnaposto data 4"/>
          <p:cNvSpPr>
            <a:spLocks noGrp="1"/>
          </p:cNvSpPr>
          <p:nvPr>
            <p:ph type="dt" sz="half" idx="10"/>
          </p:nvPr>
        </p:nvSpPr>
        <p:spPr/>
        <p:txBody>
          <a:bodyPr rtlCol="0"/>
          <a:lstStyle/>
          <a:p>
            <a:pPr rtl="0"/>
            <a:r>
              <a:rPr lang="it-IT" noProof="0"/>
              <a:t>20XX</a:t>
            </a:r>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rtlCol="0"/>
          <a:lstStyle>
            <a:lvl1pPr>
              <a:defRPr/>
            </a:lvl1pPr>
          </a:lstStyle>
          <a:p>
            <a:pPr rtl="0"/>
            <a:r>
              <a:rPr lang="it-IT" noProof="0"/>
              <a:t>Fare clic per modificare lo stile del titolo dello schema</a:t>
            </a:r>
          </a:p>
        </p:txBody>
      </p:sp>
      <p:sp>
        <p:nvSpPr>
          <p:cNvPr id="6" name="Segnaposto contenuto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rtlCol="0"/>
          <a:lstStyle>
            <a:lvl1pPr marL="0" indent="0">
              <a:buNone/>
              <a:defRPr/>
            </a:lvl1pPr>
          </a:lstStyle>
          <a:p>
            <a:pPr lvl="0" rtl="0"/>
            <a:r>
              <a:rPr lang="it-IT" noProof="0"/>
              <a:t>Fare clic per modificare gli stili del testo dello schema</a:t>
            </a:r>
          </a:p>
        </p:txBody>
      </p:sp>
      <p:sp>
        <p:nvSpPr>
          <p:cNvPr id="10" name="Segnaposto immagine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rtlCol="0"/>
          <a:lstStyle/>
          <a:p>
            <a:pPr rtl="0"/>
            <a:r>
              <a:rPr lang="it-IT" noProof="0" dirty="0"/>
              <a:t>Fare clic sull'icona per inserire un'immagine</a:t>
            </a:r>
          </a:p>
        </p:txBody>
      </p:sp>
      <p:sp>
        <p:nvSpPr>
          <p:cNvPr id="11" name="Segnaposto immagine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rtlCol="0"/>
          <a:lstStyle/>
          <a:p>
            <a:pPr rtl="0"/>
            <a:r>
              <a:rPr lang="it-IT" noProof="0" dirty="0"/>
              <a:t>Fare clic sull'icona per inserire un'immagine</a:t>
            </a:r>
          </a:p>
        </p:txBody>
      </p:sp>
      <p:sp>
        <p:nvSpPr>
          <p:cNvPr id="3" name="Segnaposto piè di pagina 2"/>
          <p:cNvSpPr>
            <a:spLocks noGrp="1"/>
          </p:cNvSpPr>
          <p:nvPr>
            <p:ph type="ftr" sz="quarter" idx="11"/>
          </p:nvPr>
        </p:nvSpPr>
        <p:spPr/>
        <p:txBody>
          <a:bodyPr rtlCol="0"/>
          <a:lstStyle/>
          <a:p>
            <a:pPr rtl="0"/>
            <a:r>
              <a:rPr lang="it-IT" noProof="0" dirty="0"/>
              <a:t>Esempio testo a piè di pagina</a:t>
            </a:r>
          </a:p>
        </p:txBody>
      </p:sp>
      <p:sp>
        <p:nvSpPr>
          <p:cNvPr id="2" name="Segnaposto data 1"/>
          <p:cNvSpPr>
            <a:spLocks noGrp="1"/>
          </p:cNvSpPr>
          <p:nvPr>
            <p:ph type="dt" sz="half" idx="10"/>
          </p:nvPr>
        </p:nvSpPr>
        <p:spPr/>
        <p:txBody>
          <a:bodyPr rtlCol="0"/>
          <a:lstStyle/>
          <a:p>
            <a:pPr rtl="0"/>
            <a:r>
              <a:rPr lang="it-IT" noProof="0" dirty="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rtlCol="0">
            <a:normAutofit/>
          </a:bodyPr>
          <a:lstStyle/>
          <a:p>
            <a:pPr rtl="0"/>
            <a:r>
              <a:rPr lang="it-IT" noProof="0">
                <a:solidFill>
                  <a:schemeClr val="tx2"/>
                </a:solidFill>
              </a:rPr>
              <a:t>Fare clic per modificare lo stile del titolo dello schema</a:t>
            </a:r>
          </a:p>
        </p:txBody>
      </p:sp>
      <p:sp>
        <p:nvSpPr>
          <p:cNvPr id="6" name="Segnaposto contenuto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rtlCol="0">
            <a:normAutofit/>
          </a:bodyPr>
          <a:lstStyle>
            <a:lvl1pPr marL="0" indent="0">
              <a:buNone/>
              <a:defRPr/>
            </a:lvl1pPr>
          </a:lstStyle>
          <a:p>
            <a:pPr lvl="0" rtl="0"/>
            <a:r>
              <a:rPr lang="it-IT" noProof="0"/>
              <a:t>Fare clic per modificare gli stili del testo dello schema</a:t>
            </a:r>
          </a:p>
        </p:txBody>
      </p:sp>
      <p:sp>
        <p:nvSpPr>
          <p:cNvPr id="11" name="Segnaposto immagine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rtlCol="0"/>
          <a:lstStyle/>
          <a:p>
            <a:pPr rtl="0"/>
            <a:r>
              <a:rPr lang="it-IT" noProof="0" dirty="0"/>
              <a:t>Fare clic sull'icona per inserire un'immagine</a:t>
            </a:r>
          </a:p>
        </p:txBody>
      </p:sp>
      <p:sp>
        <p:nvSpPr>
          <p:cNvPr id="12" name="Segnaposto immagine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rtlCol="0"/>
          <a:lstStyle/>
          <a:p>
            <a:pPr rtl="0"/>
            <a:r>
              <a:rPr lang="it-IT" noProof="0" dirty="0"/>
              <a:t>Fare clic sull'icona per inserire un'immagine</a:t>
            </a:r>
          </a:p>
        </p:txBody>
      </p:sp>
      <p:sp>
        <p:nvSpPr>
          <p:cNvPr id="13" name="Segnaposto immagine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rtlCol="0"/>
          <a:lstStyle/>
          <a:p>
            <a:pPr rtl="0"/>
            <a:r>
              <a:rPr lang="it-IT" noProof="0" dirty="0"/>
              <a:t>Fare clic sull'icona per inserire un'immagine</a:t>
            </a:r>
          </a:p>
        </p:txBody>
      </p:sp>
      <p:sp>
        <p:nvSpPr>
          <p:cNvPr id="3" name="Segnaposto piè di pagina 2"/>
          <p:cNvSpPr>
            <a:spLocks noGrp="1"/>
          </p:cNvSpPr>
          <p:nvPr>
            <p:ph type="ftr" sz="quarter" idx="11"/>
          </p:nvPr>
        </p:nvSpPr>
        <p:spPr/>
        <p:txBody>
          <a:bodyPr rtlCol="0"/>
          <a:lstStyle/>
          <a:p>
            <a:pPr rtl="0"/>
            <a:r>
              <a:rPr lang="it-IT" noProof="0" dirty="0"/>
              <a:t>Esempio testo a piè di pagina</a:t>
            </a:r>
          </a:p>
        </p:txBody>
      </p:sp>
      <p:sp>
        <p:nvSpPr>
          <p:cNvPr id="2" name="Segnaposto data 1"/>
          <p:cNvSpPr>
            <a:spLocks noGrp="1"/>
          </p:cNvSpPr>
          <p:nvPr>
            <p:ph type="dt" sz="half" idx="10"/>
          </p:nvPr>
        </p:nvSpPr>
        <p:spPr/>
        <p:txBody>
          <a:bodyPr rtlCol="0"/>
          <a:lstStyle/>
          <a:p>
            <a:pPr rtl="0"/>
            <a:r>
              <a:rPr lang="it-IT" noProof="0" dirty="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ruzione di se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rtlCol="0"/>
          <a:lstStyle/>
          <a:p>
            <a:pPr rtl="0"/>
            <a:r>
              <a:rPr lang="it-IT" noProof="0"/>
              <a:t>Fare clic per modificare lo stile del titolo dello schema</a:t>
            </a:r>
          </a:p>
        </p:txBody>
      </p:sp>
      <p:sp>
        <p:nvSpPr>
          <p:cNvPr id="6" name="Sottotitolo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rtlCol="0"/>
          <a:lstStyle>
            <a:lvl1pPr marL="0" indent="0">
              <a:buNone/>
              <a:defRPr/>
            </a:lvl1pPr>
          </a:lstStyle>
          <a:p>
            <a:pPr rtl="0"/>
            <a:r>
              <a:rPr lang="it-IT" noProof="0"/>
              <a:t>Fare clic per modificare lo stile del sottotitolo dello schema</a:t>
            </a:r>
          </a:p>
        </p:txBody>
      </p:sp>
      <p:sp>
        <p:nvSpPr>
          <p:cNvPr id="9" name="Segnaposto immagine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rtlCol="0"/>
          <a:lstStyle/>
          <a:p>
            <a:pPr rtl="0"/>
            <a:r>
              <a:rPr lang="it-IT" noProof="0" dirty="0"/>
              <a:t>Fare clic sull'icona per inserire un'immagine</a:t>
            </a:r>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581192" y="731520"/>
            <a:ext cx="11029616" cy="987552"/>
          </a:xfrm>
        </p:spPr>
        <p:txBody>
          <a:bodyPr rtlCol="0"/>
          <a:lstStyle/>
          <a:p>
            <a:pPr rtl="0"/>
            <a:r>
              <a:rPr lang="it-IT" noProof="0"/>
              <a:t>Fare clic per modificare lo stile del titolo dello schema</a:t>
            </a:r>
          </a:p>
        </p:txBody>
      </p:sp>
      <p:sp>
        <p:nvSpPr>
          <p:cNvPr id="3" name="Segnaposto contenuto 2"/>
          <p:cNvSpPr>
            <a:spLocks noGrp="1"/>
          </p:cNvSpPr>
          <p:nvPr>
            <p:ph idx="1" hasCustomPrompt="1"/>
          </p:nvPr>
        </p:nvSpPr>
        <p:spPr>
          <a:xfrm>
            <a:off x="581192" y="2340864"/>
            <a:ext cx="11029615" cy="3634486"/>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9" name="Segnaposto piè di pagina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r>
              <a:rPr lang="it-IT" noProof="0" dirty="0"/>
              <a:t>Esempio testo a piè di pagina</a:t>
            </a:r>
          </a:p>
        </p:txBody>
      </p:sp>
      <p:sp>
        <p:nvSpPr>
          <p:cNvPr id="8" name="Segnaposto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r>
              <a:rPr lang="it-IT" noProof="0" dirty="0"/>
              <a:t>20XX</a:t>
            </a:r>
          </a:p>
        </p:txBody>
      </p:sp>
      <p:sp>
        <p:nvSpPr>
          <p:cNvPr id="10" name="Segnaposto numero diapositiva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it-IT" noProof="0" smtClean="0"/>
              <a:t>‹#›</a:t>
            </a:fld>
            <a:endParaRPr lang="it-IT" noProof="0"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rtlCol="0"/>
          <a:lstStyle/>
          <a:p>
            <a:pPr rtl="0"/>
            <a:r>
              <a:rPr lang="it-IT" noProof="0"/>
              <a:t>Fare clic per modificare lo stile del titolo dello schema</a:t>
            </a:r>
          </a:p>
        </p:txBody>
      </p:sp>
      <p:sp>
        <p:nvSpPr>
          <p:cNvPr id="6" name="Sottotitolo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rtlCol="0"/>
          <a:lstStyle>
            <a:lvl1pPr marL="0" indent="0">
              <a:buNone/>
              <a:defRPr/>
            </a:lvl1pPr>
          </a:lstStyle>
          <a:p>
            <a:pPr rtl="0"/>
            <a:r>
              <a:rPr lang="it-IT" noProof="0"/>
              <a:t>Fare clic per modificare lo stile del sottotitolo dello schema</a:t>
            </a:r>
          </a:p>
        </p:txBody>
      </p:sp>
      <p:sp>
        <p:nvSpPr>
          <p:cNvPr id="10" name="Segnaposto immagine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rtlCol="0"/>
          <a:lstStyle/>
          <a:p>
            <a:pPr rtl="0"/>
            <a:r>
              <a:rPr lang="it-IT" noProof="0" dirty="0"/>
              <a:t>Fare clic sull'icona per inserire un'immagine</a:t>
            </a:r>
          </a:p>
        </p:txBody>
      </p:sp>
      <p:sp>
        <p:nvSpPr>
          <p:cNvPr id="11" name="Segnaposto immagine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rtlCol="0"/>
          <a:lstStyle/>
          <a:p>
            <a:pPr rtl="0"/>
            <a:r>
              <a:rPr lang="it-IT" noProof="0" dirty="0"/>
              <a:t>Fare clic sull'icona per inserire un'immagine</a:t>
            </a:r>
          </a:p>
        </p:txBody>
      </p:sp>
      <p:sp>
        <p:nvSpPr>
          <p:cNvPr id="3" name="Segnaposto piè di pagina 2"/>
          <p:cNvSpPr>
            <a:spLocks noGrp="1"/>
          </p:cNvSpPr>
          <p:nvPr>
            <p:ph type="ftr" sz="quarter" idx="11"/>
          </p:nvPr>
        </p:nvSpPr>
        <p:spPr/>
        <p:txBody>
          <a:bodyPr rtlCol="0"/>
          <a:lstStyle/>
          <a:p>
            <a:pPr rtl="0"/>
            <a:r>
              <a:rPr lang="it-IT" noProof="0" dirty="0"/>
              <a:t>Esempio testo a piè di pagina</a:t>
            </a:r>
          </a:p>
        </p:txBody>
      </p:sp>
      <p:sp>
        <p:nvSpPr>
          <p:cNvPr id="2" name="Segnaposto data 1"/>
          <p:cNvSpPr>
            <a:spLocks noGrp="1"/>
          </p:cNvSpPr>
          <p:nvPr>
            <p:ph type="dt" sz="half" idx="10"/>
          </p:nvPr>
        </p:nvSpPr>
        <p:spPr/>
        <p:txBody>
          <a:bodyPr rtlCol="0"/>
          <a:lstStyle/>
          <a:p>
            <a:pPr rtl="0"/>
            <a:r>
              <a:rPr lang="it-IT" noProof="0" dirty="0"/>
              <a:t>20XX</a:t>
            </a:r>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a:t>
            </a:fld>
            <a:endParaRPr lang="it-IT" noProof="0"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 dello schema</a:t>
            </a:r>
          </a:p>
        </p:txBody>
      </p:sp>
      <p:sp>
        <p:nvSpPr>
          <p:cNvPr id="15" name="Segnaposto SmartArt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rtlCol="0"/>
          <a:lstStyle/>
          <a:p>
            <a:pPr rtl="0"/>
            <a:r>
              <a:rPr lang="it-IT" noProof="0" dirty="0"/>
              <a:t>Fare clic sull'icona per aggiungere un elemento grafico </a:t>
            </a:r>
            <a:r>
              <a:rPr lang="it-IT" noProof="0" dirty="0" err="1"/>
              <a:t>SmartArt</a:t>
            </a:r>
            <a:endParaRPr lang="it-IT" noProof="0" dirty="0"/>
          </a:p>
        </p:txBody>
      </p:sp>
      <p:sp>
        <p:nvSpPr>
          <p:cNvPr id="16" name="Segnaposto SmartArt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rtlCol="0"/>
          <a:lstStyle/>
          <a:p>
            <a:pPr rtl="0"/>
            <a:r>
              <a:rPr lang="it-IT" noProof="0"/>
              <a:t>Fare clic sull'icona per aggiungere un elemento grafico SmartArt</a:t>
            </a:r>
          </a:p>
        </p:txBody>
      </p:sp>
      <p:sp>
        <p:nvSpPr>
          <p:cNvPr id="17" name="Segnaposto SmartArt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rtlCol="0"/>
          <a:lstStyle/>
          <a:p>
            <a:pPr rtl="0"/>
            <a:r>
              <a:rPr lang="it-IT" noProof="0"/>
              <a:t>Fare clic sull'icona per aggiungere un elemento grafico SmartArt</a:t>
            </a:r>
          </a:p>
        </p:txBody>
      </p:sp>
      <p:sp>
        <p:nvSpPr>
          <p:cNvPr id="18" name="Segnaposto SmartArt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rtlCol="0"/>
          <a:lstStyle/>
          <a:p>
            <a:pPr rtl="0"/>
            <a:r>
              <a:rPr lang="it-IT" noProof="0"/>
              <a:t>Fare clic sull'icona per aggiungere un elemento grafico SmartArt</a:t>
            </a:r>
          </a:p>
        </p:txBody>
      </p:sp>
      <p:sp>
        <p:nvSpPr>
          <p:cNvPr id="20" name="Segnaposto testo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it-IT" noProof="0"/>
              <a:t>Nome</a:t>
            </a:r>
          </a:p>
        </p:txBody>
      </p:sp>
      <p:sp>
        <p:nvSpPr>
          <p:cNvPr id="22" name="Segnaposto testo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it-IT" noProof="0"/>
              <a:t>Titolo</a:t>
            </a:r>
          </a:p>
        </p:txBody>
      </p:sp>
      <p:sp>
        <p:nvSpPr>
          <p:cNvPr id="23" name="Segnaposto testo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it-IT" noProof="0"/>
              <a:t>Nome</a:t>
            </a:r>
          </a:p>
        </p:txBody>
      </p:sp>
      <p:sp>
        <p:nvSpPr>
          <p:cNvPr id="24" name="Segnaposto testo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it-IT" noProof="0"/>
              <a:t>Titolo</a:t>
            </a:r>
          </a:p>
        </p:txBody>
      </p:sp>
      <p:sp>
        <p:nvSpPr>
          <p:cNvPr id="25" name="Segnaposto testo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it-IT" noProof="0"/>
              <a:t>Nome</a:t>
            </a:r>
          </a:p>
        </p:txBody>
      </p:sp>
      <p:sp>
        <p:nvSpPr>
          <p:cNvPr id="26" name="Segnaposto testo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it-IT" noProof="0"/>
              <a:t>Titolo</a:t>
            </a:r>
          </a:p>
        </p:txBody>
      </p:sp>
      <p:sp>
        <p:nvSpPr>
          <p:cNvPr id="27" name="Segnaposto testo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it-IT" noProof="0"/>
              <a:t>Nome</a:t>
            </a:r>
          </a:p>
        </p:txBody>
      </p:sp>
      <p:sp>
        <p:nvSpPr>
          <p:cNvPr id="28" name="Segnaposto testo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it-IT" noProof="0"/>
              <a:t>Titolo</a:t>
            </a:r>
          </a:p>
        </p:txBody>
      </p:sp>
      <p:sp>
        <p:nvSpPr>
          <p:cNvPr id="4" name="Segnaposto piè di pagina 3"/>
          <p:cNvSpPr>
            <a:spLocks noGrp="1"/>
          </p:cNvSpPr>
          <p:nvPr>
            <p:ph type="ftr" sz="quarter" idx="11"/>
          </p:nvPr>
        </p:nvSpPr>
        <p:spPr/>
        <p:txBody>
          <a:bodyPr rtlCol="0"/>
          <a:lstStyle/>
          <a:p>
            <a:pPr rtl="0"/>
            <a:r>
              <a:rPr lang="it-IT" noProof="0"/>
              <a:t>Esempio testo a piè di pagina</a:t>
            </a:r>
          </a:p>
        </p:txBody>
      </p:sp>
      <p:sp>
        <p:nvSpPr>
          <p:cNvPr id="3" name="Segnaposto data 2"/>
          <p:cNvSpPr>
            <a:spLocks noGrp="1"/>
          </p:cNvSpPr>
          <p:nvPr>
            <p:ph type="dt" sz="half" idx="10"/>
          </p:nvPr>
        </p:nvSpPr>
        <p:spPr/>
        <p:txBody>
          <a:bodyPr rtlCol="0"/>
          <a:lstStyle/>
          <a:p>
            <a:pPr rtl="0"/>
            <a:r>
              <a:rPr lang="it-IT" noProof="0"/>
              <a:t>20XX</a:t>
            </a:r>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581194" y="2926052"/>
            <a:ext cx="5194766"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it-IT" noProof="0"/>
              <a:t>Fare clic per modificare lo stile del titolo</a:t>
            </a:r>
          </a:p>
        </p:txBody>
      </p:sp>
      <p:sp>
        <p:nvSpPr>
          <p:cNvPr id="6" name="Segnaposto contenuto 5"/>
          <p:cNvSpPr>
            <a:spLocks noGrp="1"/>
          </p:cNvSpPr>
          <p:nvPr>
            <p:ph sz="quarter" idx="4" hasCustomPrompt="1"/>
          </p:nvPr>
        </p:nvSpPr>
        <p:spPr>
          <a:xfrm>
            <a:off x="6416037" y="2926052"/>
            <a:ext cx="5194771"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8" name="Segnaposto piè di pagina 7"/>
          <p:cNvSpPr>
            <a:spLocks noGrp="1"/>
          </p:cNvSpPr>
          <p:nvPr>
            <p:ph type="ftr" sz="quarter" idx="11"/>
          </p:nvPr>
        </p:nvSpPr>
        <p:spPr/>
        <p:txBody>
          <a:bodyPr rtlCol="0"/>
          <a:lstStyle/>
          <a:p>
            <a:pPr rtl="0"/>
            <a:r>
              <a:rPr lang="it-IT" noProof="0"/>
              <a:t>Esempio testo a piè di pagina</a:t>
            </a:r>
          </a:p>
        </p:txBody>
      </p:sp>
      <p:sp>
        <p:nvSpPr>
          <p:cNvPr id="7" name="Segnaposto data 6"/>
          <p:cNvSpPr>
            <a:spLocks noGrp="1"/>
          </p:cNvSpPr>
          <p:nvPr>
            <p:ph type="dt" sz="half" idx="10"/>
          </p:nvPr>
        </p:nvSpPr>
        <p:spPr/>
        <p:txBody>
          <a:bodyPr rtlCol="0"/>
          <a:lstStyle/>
          <a:p>
            <a:pPr rtl="0"/>
            <a:r>
              <a:rPr lang="it-IT" noProof="0"/>
              <a:t>20XX</a:t>
            </a:r>
          </a:p>
        </p:txBody>
      </p:sp>
      <p:sp>
        <p:nvSpPr>
          <p:cNvPr id="9" name="Segnaposto numero diapositiva 8"/>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to tre">
    <p:spTree>
      <p:nvGrpSpPr>
        <p:cNvPr id="1" name=""/>
        <p:cNvGrpSpPr/>
        <p:nvPr/>
      </p:nvGrpSpPr>
      <p:grpSpPr>
        <a:xfrm>
          <a:off x="0" y="0"/>
          <a:ext cx="0" cy="0"/>
          <a:chOff x="0" y="0"/>
          <a:chExt cx="0" cy="0"/>
        </a:xfrm>
      </p:grpSpPr>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 dello schema</a:t>
            </a:r>
          </a:p>
        </p:txBody>
      </p:sp>
      <p:sp>
        <p:nvSpPr>
          <p:cNvPr id="3" name="Segnaposto testo 2"/>
          <p:cNvSpPr>
            <a:spLocks noGrp="1"/>
          </p:cNvSpPr>
          <p:nvPr>
            <p:ph type="body" idx="1" hasCustomPrompt="1"/>
          </p:nvPr>
        </p:nvSpPr>
        <p:spPr>
          <a:xfrm>
            <a:off x="581191" y="2250891"/>
            <a:ext cx="3200400"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581194" y="2926052"/>
            <a:ext cx="32004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4412343" y="2250891"/>
            <a:ext cx="320040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it-IT" noProof="0"/>
              <a:t>Fare clic per modificare lo stile del titolo</a:t>
            </a:r>
          </a:p>
        </p:txBody>
      </p:sp>
      <p:sp>
        <p:nvSpPr>
          <p:cNvPr id="6" name="Segnaposto contenuto 5"/>
          <p:cNvSpPr>
            <a:spLocks noGrp="1"/>
          </p:cNvSpPr>
          <p:nvPr>
            <p:ph sz="quarter" idx="4" hasCustomPrompt="1"/>
          </p:nvPr>
        </p:nvSpPr>
        <p:spPr>
          <a:xfrm>
            <a:off x="4412341" y="2926051"/>
            <a:ext cx="32004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0" name="Segnaposto testo 4">
            <a:extLst>
              <a:ext uri="{FF2B5EF4-FFF2-40B4-BE49-F238E27FC236}">
                <a16:creationId xmlns:a16="http://schemas.microsoft.com/office/drawing/2014/main" id="{4F00371C-297D-40EF-8A7B-A4A10A3E0F58}"/>
              </a:ext>
            </a:extLst>
          </p:cNvPr>
          <p:cNvSpPr>
            <a:spLocks noGrp="1"/>
          </p:cNvSpPr>
          <p:nvPr>
            <p:ph type="body" sz="quarter" idx="13" hasCustomPrompt="1"/>
          </p:nvPr>
        </p:nvSpPr>
        <p:spPr>
          <a:xfrm>
            <a:off x="8243499" y="2250891"/>
            <a:ext cx="320040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it-IT" noProof="0"/>
              <a:t>Fare clic per modificare lo stile del titolo</a:t>
            </a:r>
          </a:p>
        </p:txBody>
      </p:sp>
      <p:sp>
        <p:nvSpPr>
          <p:cNvPr id="11" name="Segnaposto contenuto 5">
            <a:extLst>
              <a:ext uri="{FF2B5EF4-FFF2-40B4-BE49-F238E27FC236}">
                <a16:creationId xmlns:a16="http://schemas.microsoft.com/office/drawing/2014/main" id="{54C654D6-9180-439B-AA80-A486173B740A}"/>
              </a:ext>
            </a:extLst>
          </p:cNvPr>
          <p:cNvSpPr>
            <a:spLocks noGrp="1"/>
          </p:cNvSpPr>
          <p:nvPr>
            <p:ph sz="quarter" idx="14" hasCustomPrompt="1"/>
          </p:nvPr>
        </p:nvSpPr>
        <p:spPr>
          <a:xfrm>
            <a:off x="8243497" y="2926051"/>
            <a:ext cx="32004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8" name="Segnaposto piè di pagina 7"/>
          <p:cNvSpPr>
            <a:spLocks noGrp="1"/>
          </p:cNvSpPr>
          <p:nvPr>
            <p:ph type="ftr" sz="quarter" idx="11"/>
          </p:nvPr>
        </p:nvSpPr>
        <p:spPr/>
        <p:txBody>
          <a:bodyPr rtlCol="0"/>
          <a:lstStyle/>
          <a:p>
            <a:pPr rtl="0"/>
            <a:r>
              <a:rPr lang="it-IT" noProof="0"/>
              <a:t>Esempio testo a piè di pagina</a:t>
            </a:r>
          </a:p>
        </p:txBody>
      </p:sp>
      <p:sp>
        <p:nvSpPr>
          <p:cNvPr id="7" name="Segnaposto data 6"/>
          <p:cNvSpPr>
            <a:spLocks noGrp="1"/>
          </p:cNvSpPr>
          <p:nvPr>
            <p:ph type="dt" sz="half" idx="10"/>
          </p:nvPr>
        </p:nvSpPr>
        <p:spPr/>
        <p:txBody>
          <a:bodyPr rtlCol="0"/>
          <a:lstStyle/>
          <a:p>
            <a:pPr rtl="0"/>
            <a:r>
              <a:rPr lang="it-IT" noProof="0"/>
              <a:t>20XX</a:t>
            </a:r>
          </a:p>
        </p:txBody>
      </p:sp>
      <p:sp>
        <p:nvSpPr>
          <p:cNvPr id="9" name="Segnaposto numero diapositiva 8"/>
          <p:cNvSpPr>
            <a:spLocks noGrp="1"/>
          </p:cNvSpPr>
          <p:nvPr>
            <p:ph type="sldNum" sz="quarter" idx="12"/>
          </p:nvPr>
        </p:nvSpPr>
        <p:spPr/>
        <p:txBody>
          <a:bodyPr rtlCol="0"/>
          <a:lstStyle/>
          <a:p>
            <a:pPr rtl="0"/>
            <a:fld id="{3A98EE3D-8CD1-4C3F-BD1C-C98C9596463C}" type="slidenum">
              <a:rPr lang="it-IT" noProof="0" smtClean="0"/>
              <a:t>‹#›</a:t>
            </a:fld>
            <a:endParaRPr lang="it-IT" noProof="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r>
              <a:rPr lang="it-IT" noProof="0" dirty="0"/>
              <a:t>20XX</a:t>
            </a:r>
          </a:p>
        </p:txBody>
      </p:sp>
      <p:sp>
        <p:nvSpPr>
          <p:cNvPr id="5" name="Segnaposto piè di pagina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r>
              <a:rPr lang="it-IT" noProof="0" dirty="0"/>
              <a:t>Esempio testo a piè di pagina</a:t>
            </a:r>
          </a:p>
        </p:txBody>
      </p:sp>
      <p:sp>
        <p:nvSpPr>
          <p:cNvPr id="6" name="Segnaposto numero diapositiva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it-IT" noProof="0" smtClean="0"/>
              <a:t>‹#›</a:t>
            </a:fld>
            <a:endParaRPr lang="it-IT" noProof="0"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rtlCol="0">
            <a:normAutofit/>
          </a:bodyPr>
          <a:lstStyle/>
          <a:p>
            <a:pPr rtl="0"/>
            <a:r>
              <a:rPr lang="it-IT" sz="4800" dirty="0">
                <a:solidFill>
                  <a:schemeClr val="accent1"/>
                </a:solidFill>
              </a:rPr>
              <a:t>DELIVERY SWAB</a:t>
            </a:r>
          </a:p>
        </p:txBody>
      </p:sp>
      <p:sp>
        <p:nvSpPr>
          <p:cNvPr id="5" name="Sottotitolo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rtlCol="0">
            <a:normAutofit/>
          </a:bodyPr>
          <a:lstStyle/>
          <a:p>
            <a:pPr rtl="0"/>
            <a:r>
              <a:rPr lang="it-IT" sz="2000" dirty="0"/>
              <a:t>Matteo Saglimbeni - Fabio Rossanigo												20/07/2022</a:t>
            </a:r>
          </a:p>
        </p:txBody>
      </p:sp>
      <p:pic>
        <p:nvPicPr>
          <p:cNvPr id="8" name="Segnaposto immagine 7" descr="Attrezzature medicali con stetoscopio">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07251" y="954471"/>
            <a:ext cx="3568661" cy="1188720"/>
          </a:xfrm>
        </p:spPr>
        <p:txBody>
          <a:bodyPr rtlCol="0">
            <a:normAutofit/>
          </a:bodyPr>
          <a:lstStyle/>
          <a:p>
            <a:pPr algn="ctr" rtl="0"/>
            <a:r>
              <a:rPr lang="it-IT" sz="3200" dirty="0">
                <a:solidFill>
                  <a:schemeClr val="accent1"/>
                </a:solidFill>
              </a:rPr>
              <a:t>choreography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10</a:t>
            </a:fld>
            <a:endParaRPr lang="it-IT" dirty="0"/>
          </a:p>
        </p:txBody>
      </p:sp>
      <p:sp>
        <p:nvSpPr>
          <p:cNvPr id="6" name="Segnaposto contenuto 2">
            <a:extLst>
              <a:ext uri="{FF2B5EF4-FFF2-40B4-BE49-F238E27FC236}">
                <a16:creationId xmlns:a16="http://schemas.microsoft.com/office/drawing/2014/main" id="{C71CEB35-F5B9-8F72-3511-6EBCDA1D1CD4}"/>
              </a:ext>
            </a:extLst>
          </p:cNvPr>
          <p:cNvSpPr txBox="1">
            <a:spLocks/>
          </p:cNvSpPr>
          <p:nvPr/>
        </p:nvSpPr>
        <p:spPr>
          <a:xfrm>
            <a:off x="5775110" y="1548831"/>
            <a:ext cx="6142818" cy="3638733"/>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Body)"/>
              </a:rPr>
              <a:t>The choreography diagram provides a </a:t>
            </a:r>
            <a:r>
              <a:rPr kumimoji="0" lang="en-US" sz="2400" b="1" i="0" u="none" strike="noStrike" kern="1200" cap="none" spc="0" normalizeH="0" baseline="0" noProof="0" dirty="0">
                <a:ln>
                  <a:noFill/>
                </a:ln>
                <a:solidFill>
                  <a:schemeClr val="tx1">
                    <a:lumMod val="75000"/>
                    <a:lumOff val="25000"/>
                  </a:schemeClr>
                </a:solidFill>
                <a:effectLst/>
                <a:uLnTx/>
                <a:uFillTx/>
                <a:latin typeface="Gill Sans MT (Body)"/>
              </a:rPr>
              <a:t>high-level perspective</a:t>
            </a:r>
            <a:r>
              <a:rPr kumimoji="0" lang="en-US" sz="2400" b="0" i="0" u="none" strike="noStrike" kern="1200" cap="none" spc="0" normalizeH="0" baseline="0" noProof="0" dirty="0">
                <a:ln>
                  <a:noFill/>
                </a:ln>
                <a:solidFill>
                  <a:schemeClr val="tx1">
                    <a:lumMod val="75000"/>
                    <a:lumOff val="25000"/>
                  </a:schemeClr>
                </a:solidFill>
                <a:effectLst/>
                <a:uLnTx/>
                <a:uFillTx/>
                <a:latin typeface="Gill Sans MT (Body)"/>
              </a:rPr>
              <a:t> focused </a:t>
            </a:r>
            <a:r>
              <a:rPr kumimoji="0" lang="en-US" sz="2400" b="1" i="0" u="none" strike="noStrike" kern="1200" cap="none" spc="0" normalizeH="0" baseline="0" noProof="0" dirty="0">
                <a:ln>
                  <a:noFill/>
                </a:ln>
                <a:solidFill>
                  <a:schemeClr val="tx1">
                    <a:lumMod val="75000"/>
                    <a:lumOff val="25000"/>
                  </a:schemeClr>
                </a:solidFill>
                <a:effectLst/>
                <a:uLnTx/>
                <a:uFillTx/>
                <a:latin typeface="Gill Sans MT (Body)"/>
              </a:rPr>
              <a:t>only on the relationships among the organization</a:t>
            </a:r>
            <a:r>
              <a:rPr kumimoji="0" lang="en-US" sz="2400" b="0" i="0" u="none" strike="noStrike" kern="1200" cap="none" spc="0" normalizeH="0" baseline="0" noProof="0" dirty="0">
                <a:ln>
                  <a:noFill/>
                </a:ln>
                <a:solidFill>
                  <a:schemeClr val="tx1">
                    <a:lumMod val="75000"/>
                    <a:lumOff val="25000"/>
                  </a:schemeClr>
                </a:solidFill>
                <a:effectLst/>
                <a:uLnTx/>
                <a:uFillTx/>
                <a:latin typeface="Gill Sans MT (Body)"/>
              </a:rPr>
              <a:t>, but without specifying the internal processes. </a:t>
            </a:r>
          </a:p>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lumMod val="75000"/>
                  <a:lumOff val="25000"/>
                </a:schemeClr>
              </a:solidFill>
              <a:effectLst/>
              <a:uLnTx/>
              <a:uFillTx/>
              <a:latin typeface="Gill Sans MT (Body)"/>
            </a:endParaRPr>
          </a:p>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Body)"/>
              </a:rPr>
              <a:t>It does not take the standpoint of any of the participants and typically is the base from which the collaboration diagram is derived.</a:t>
            </a:r>
          </a:p>
        </p:txBody>
      </p:sp>
      <p:pic>
        <p:nvPicPr>
          <p:cNvPr id="1026" name="Picture 2" descr="Conversation - Free people icons">
            <a:extLst>
              <a:ext uri="{FF2B5EF4-FFF2-40B4-BE49-F238E27FC236}">
                <a16:creationId xmlns:a16="http://schemas.microsoft.com/office/drawing/2014/main" id="{6E219312-4C76-0498-23F9-A9751342E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033" y="2710237"/>
            <a:ext cx="2271823" cy="227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01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C765E435-5607-8C0C-ACC9-CCB76D8FC556}"/>
              </a:ext>
            </a:extLst>
          </p:cNvPr>
          <p:cNvPicPr>
            <a:picLocks noChangeAspect="1"/>
          </p:cNvPicPr>
          <p:nvPr/>
        </p:nvPicPr>
        <p:blipFill>
          <a:blip r:embed="rId3"/>
          <a:stretch>
            <a:fillRect/>
          </a:stretch>
        </p:blipFill>
        <p:spPr>
          <a:xfrm>
            <a:off x="1" y="898746"/>
            <a:ext cx="12192000" cy="6085150"/>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fontScale="90000"/>
          </a:bodyPr>
          <a:lstStyle/>
          <a:p>
            <a:pPr algn="ctr" rtl="0"/>
            <a:r>
              <a:rPr lang="it-IT" sz="3200" dirty="0">
                <a:solidFill>
                  <a:schemeClr val="accent1"/>
                </a:solidFill>
              </a:rPr>
              <a:t>Choreography - User registration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11</a:t>
            </a:fld>
            <a:endParaRPr lang="it-IT" dirty="0"/>
          </a:p>
        </p:txBody>
      </p:sp>
      <p:sp>
        <p:nvSpPr>
          <p:cNvPr id="8" name="Segnaposto contenuto 2">
            <a:extLst>
              <a:ext uri="{FF2B5EF4-FFF2-40B4-BE49-F238E27FC236}">
                <a16:creationId xmlns:a16="http://schemas.microsoft.com/office/drawing/2014/main" id="{4BC7AD47-D3C0-3AC4-16E6-2E1DF5A8F4C0}"/>
              </a:ext>
            </a:extLst>
          </p:cNvPr>
          <p:cNvSpPr>
            <a:spLocks noGrp="1"/>
          </p:cNvSpPr>
          <p:nvPr>
            <p:ph idx="1"/>
          </p:nvPr>
        </p:nvSpPr>
        <p:spPr>
          <a:xfrm>
            <a:off x="6364192" y="2700"/>
            <a:ext cx="5246618" cy="4904571"/>
          </a:xfrm>
        </p:spPr>
        <p:txBody>
          <a:bodyPr rtlCol="0">
            <a:normAutofit/>
          </a:bodyPr>
          <a:lstStyle/>
          <a:p>
            <a:pPr rtl="0"/>
            <a:r>
              <a:rPr lang="en-GB" sz="1800" dirty="0"/>
              <a:t>The interaction begins with the receipt of the </a:t>
            </a:r>
            <a:r>
              <a:rPr lang="en-GB" sz="1800" b="1" dirty="0"/>
              <a:t>registration data </a:t>
            </a:r>
            <a:r>
              <a:rPr lang="en-GB" sz="1800" dirty="0"/>
              <a:t>from the customer.  </a:t>
            </a:r>
          </a:p>
          <a:p>
            <a:pPr rtl="0"/>
            <a:r>
              <a:rPr lang="en-GB" sz="1800" dirty="0"/>
              <a:t>If the data are correct then an email to </a:t>
            </a:r>
            <a:r>
              <a:rPr lang="en-GB" sz="1800" b="1" dirty="0"/>
              <a:t>confirm the registration</a:t>
            </a:r>
            <a:r>
              <a:rPr lang="en-GB" sz="1800" dirty="0"/>
              <a:t> is sent to the customer.  The confirmation email contains a link that must be clicked by the user within two hours to complete the registration. </a:t>
            </a:r>
          </a:p>
          <a:p>
            <a:pPr rtl="0"/>
            <a:r>
              <a:rPr lang="en-GB" sz="1800" dirty="0"/>
              <a:t>Following this, Delivery swab sends a </a:t>
            </a:r>
            <a:r>
              <a:rPr lang="en-GB" sz="1800" b="1" dirty="0"/>
              <a:t>registration confirmation </a:t>
            </a:r>
            <a:r>
              <a:rPr lang="en-GB" sz="1800" dirty="0"/>
              <a:t>email and a </a:t>
            </a:r>
            <a:r>
              <a:rPr lang="en-GB" sz="1800" b="1" dirty="0"/>
              <a:t>welcome email.</a:t>
            </a:r>
            <a:endParaRPr lang="en-US" b="1" dirty="0"/>
          </a:p>
        </p:txBody>
      </p:sp>
    </p:spTree>
    <p:extLst>
      <p:ext uri="{BB962C8B-B14F-4D97-AF65-F5344CB8AC3E}">
        <p14:creationId xmlns:p14="http://schemas.microsoft.com/office/powerpoint/2010/main" val="181767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F04F94-4995-9311-195D-9EB304D501B7}"/>
              </a:ext>
            </a:extLst>
          </p:cNvPr>
          <p:cNvPicPr>
            <a:picLocks noChangeAspect="1"/>
          </p:cNvPicPr>
          <p:nvPr/>
        </p:nvPicPr>
        <p:blipFill>
          <a:blip r:embed="rId3"/>
          <a:stretch>
            <a:fillRect/>
          </a:stretch>
        </p:blipFill>
        <p:spPr>
          <a:xfrm>
            <a:off x="0" y="1109227"/>
            <a:ext cx="12099235" cy="5748773"/>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Choreography - User LOGIN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12</a:t>
            </a:fld>
            <a:endParaRPr lang="it-IT" dirty="0"/>
          </a:p>
        </p:txBody>
      </p:sp>
      <p:sp>
        <p:nvSpPr>
          <p:cNvPr id="9" name="Segnaposto contenuto 2">
            <a:extLst>
              <a:ext uri="{FF2B5EF4-FFF2-40B4-BE49-F238E27FC236}">
                <a16:creationId xmlns:a16="http://schemas.microsoft.com/office/drawing/2014/main" id="{F4B107C1-9162-324B-F555-D0F7A1BDCD9E}"/>
              </a:ext>
            </a:extLst>
          </p:cNvPr>
          <p:cNvSpPr txBox="1">
            <a:spLocks/>
          </p:cNvSpPr>
          <p:nvPr/>
        </p:nvSpPr>
        <p:spPr>
          <a:xfrm>
            <a:off x="8336940" y="0"/>
            <a:ext cx="3273870" cy="4797287"/>
          </a:xfrm>
          <a:prstGeom prst="rect">
            <a:avLst/>
          </a:prstGeom>
        </p:spPr>
        <p:txBody>
          <a:bodyPr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GB" sz="2000" dirty="0">
                <a:solidFill>
                  <a:schemeClr val="tx1">
                    <a:lumMod val="75000"/>
                    <a:lumOff val="25000"/>
                  </a:schemeClr>
                </a:solidFill>
              </a:rPr>
              <a:t>The interaction begins with the receipt of the </a:t>
            </a:r>
            <a:r>
              <a:rPr lang="en-GB" sz="2000" b="1" dirty="0">
                <a:solidFill>
                  <a:schemeClr val="tx1">
                    <a:lumMod val="75000"/>
                    <a:lumOff val="25000"/>
                  </a:schemeClr>
                </a:solidFill>
              </a:rPr>
              <a:t>login data </a:t>
            </a:r>
            <a:r>
              <a:rPr lang="en-GB" sz="2000" dirty="0">
                <a:solidFill>
                  <a:schemeClr val="tx1">
                    <a:lumMod val="75000"/>
                    <a:lumOff val="25000"/>
                  </a:schemeClr>
                </a:solidFill>
              </a:rPr>
              <a:t>from the user.  </a:t>
            </a:r>
          </a:p>
          <a:p>
            <a:pPr marL="0" indent="0">
              <a:buNone/>
            </a:pPr>
            <a:r>
              <a:rPr lang="en-GB" sz="2000" dirty="0">
                <a:solidFill>
                  <a:schemeClr val="tx1">
                    <a:lumMod val="75000"/>
                    <a:lumOff val="25000"/>
                  </a:schemeClr>
                </a:solidFill>
              </a:rPr>
              <a:t>The </a:t>
            </a:r>
            <a:r>
              <a:rPr lang="en-GB" sz="2000" b="1" dirty="0">
                <a:solidFill>
                  <a:schemeClr val="tx1">
                    <a:lumMod val="75000"/>
                    <a:lumOff val="25000"/>
                  </a:schemeClr>
                </a:solidFill>
              </a:rPr>
              <a:t>outcome</a:t>
            </a:r>
            <a:r>
              <a:rPr lang="en-GB" sz="2000" dirty="0">
                <a:solidFill>
                  <a:schemeClr val="tx1">
                    <a:lumMod val="75000"/>
                    <a:lumOff val="25000"/>
                  </a:schemeClr>
                </a:solidFill>
              </a:rPr>
              <a:t> of the data verification is then sent to the customer.</a:t>
            </a:r>
            <a:endParaRPr lang="en-GB" sz="2000" b="1" dirty="0">
              <a:solidFill>
                <a:schemeClr val="tx1">
                  <a:lumMod val="75000"/>
                  <a:lumOff val="25000"/>
                </a:schemeClr>
              </a:solidFill>
            </a:endParaRPr>
          </a:p>
        </p:txBody>
      </p:sp>
    </p:spTree>
    <p:extLst>
      <p:ext uri="{BB962C8B-B14F-4D97-AF65-F5344CB8AC3E}">
        <p14:creationId xmlns:p14="http://schemas.microsoft.com/office/powerpoint/2010/main" val="278072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7EC665-89AA-F501-AA96-8EAAD035AEAD}"/>
              </a:ext>
            </a:extLst>
          </p:cNvPr>
          <p:cNvPicPr>
            <a:picLocks noChangeAspect="1"/>
          </p:cNvPicPr>
          <p:nvPr/>
        </p:nvPicPr>
        <p:blipFill>
          <a:blip r:embed="rId3"/>
          <a:stretch>
            <a:fillRect/>
          </a:stretch>
        </p:blipFill>
        <p:spPr>
          <a:xfrm>
            <a:off x="503583" y="2531165"/>
            <a:ext cx="11569147" cy="4257874"/>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Choreography – receive order</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13</a:t>
            </a:fld>
            <a:endParaRPr lang="it-IT" dirty="0"/>
          </a:p>
        </p:txBody>
      </p:sp>
      <p:sp>
        <p:nvSpPr>
          <p:cNvPr id="9" name="Segnaposto contenuto 2">
            <a:extLst>
              <a:ext uri="{FF2B5EF4-FFF2-40B4-BE49-F238E27FC236}">
                <a16:creationId xmlns:a16="http://schemas.microsoft.com/office/drawing/2014/main" id="{F4B107C1-9162-324B-F555-D0F7A1BDCD9E}"/>
              </a:ext>
            </a:extLst>
          </p:cNvPr>
          <p:cNvSpPr txBox="1">
            <a:spLocks/>
          </p:cNvSpPr>
          <p:nvPr/>
        </p:nvSpPr>
        <p:spPr>
          <a:xfrm>
            <a:off x="0" y="898747"/>
            <a:ext cx="12072730" cy="1632418"/>
          </a:xfrm>
          <a:prstGeom prst="rect">
            <a:avLst/>
          </a:prstGeom>
        </p:spPr>
        <p:txBody>
          <a:bodyPr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GB" sz="2000" dirty="0">
                <a:solidFill>
                  <a:schemeClr val="tx1">
                    <a:lumMod val="75000"/>
                    <a:lumOff val="25000"/>
                  </a:schemeClr>
                </a:solidFill>
              </a:rPr>
              <a:t>The interaction begins with the receipt of the </a:t>
            </a:r>
            <a:r>
              <a:rPr lang="en-GB" sz="2000" b="1" dirty="0">
                <a:solidFill>
                  <a:schemeClr val="tx1">
                    <a:lumMod val="75000"/>
                    <a:lumOff val="25000"/>
                  </a:schemeClr>
                </a:solidFill>
              </a:rPr>
              <a:t>order data</a:t>
            </a:r>
            <a:r>
              <a:rPr lang="en-GB" sz="2000" dirty="0">
                <a:solidFill>
                  <a:schemeClr val="tx1">
                    <a:lumMod val="75000"/>
                    <a:lumOff val="25000"/>
                  </a:schemeClr>
                </a:solidFill>
              </a:rPr>
              <a:t>. Once received, the </a:t>
            </a:r>
            <a:r>
              <a:rPr lang="en-GB" sz="2000" b="1" dirty="0">
                <a:solidFill>
                  <a:schemeClr val="tx1">
                    <a:lumMod val="75000"/>
                    <a:lumOff val="25000"/>
                  </a:schemeClr>
                </a:solidFill>
              </a:rPr>
              <a:t>payment </a:t>
            </a:r>
            <a:r>
              <a:rPr lang="en-GB" sz="2000" dirty="0">
                <a:solidFill>
                  <a:schemeClr val="tx1">
                    <a:lumMod val="75000"/>
                    <a:lumOff val="25000"/>
                  </a:schemeClr>
                </a:solidFill>
              </a:rPr>
              <a:t>process takes place</a:t>
            </a:r>
          </a:p>
          <a:p>
            <a:pPr marL="0" indent="0">
              <a:buNone/>
            </a:pPr>
            <a:r>
              <a:rPr lang="en-GB" sz="2000" dirty="0">
                <a:solidFill>
                  <a:schemeClr val="tx1">
                    <a:lumMod val="75000"/>
                    <a:lumOff val="25000"/>
                  </a:schemeClr>
                </a:solidFill>
              </a:rPr>
              <a:t>through the exchange of messages between the company and the 3</a:t>
            </a:r>
            <a:r>
              <a:rPr lang="en-GB" sz="2000" baseline="30000" dirty="0">
                <a:solidFill>
                  <a:schemeClr val="tx1">
                    <a:lumMod val="75000"/>
                    <a:lumOff val="25000"/>
                  </a:schemeClr>
                </a:solidFill>
              </a:rPr>
              <a:t>rd</a:t>
            </a:r>
            <a:r>
              <a:rPr lang="en-GB" sz="2000" dirty="0">
                <a:solidFill>
                  <a:schemeClr val="tx1">
                    <a:lumMod val="75000"/>
                    <a:lumOff val="25000"/>
                  </a:schemeClr>
                </a:solidFill>
              </a:rPr>
              <a:t>-party and between the 3</a:t>
            </a:r>
            <a:r>
              <a:rPr lang="en-GB" sz="2000" baseline="30000" dirty="0">
                <a:solidFill>
                  <a:schemeClr val="tx1">
                    <a:lumMod val="75000"/>
                    <a:lumOff val="25000"/>
                  </a:schemeClr>
                </a:solidFill>
              </a:rPr>
              <a:t>rd</a:t>
            </a:r>
            <a:r>
              <a:rPr lang="en-GB" sz="2000" dirty="0">
                <a:solidFill>
                  <a:schemeClr val="tx1">
                    <a:lumMod val="75000"/>
                    <a:lumOff val="25000"/>
                  </a:schemeClr>
                </a:solidFill>
              </a:rPr>
              <a:t>-party and the user.</a:t>
            </a:r>
          </a:p>
        </p:txBody>
      </p:sp>
    </p:spTree>
    <p:extLst>
      <p:ext uri="{BB962C8B-B14F-4D97-AF65-F5344CB8AC3E}">
        <p14:creationId xmlns:p14="http://schemas.microsoft.com/office/powerpoint/2010/main" val="399444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168815-AC9A-5A2B-1A42-F6C2079EDF67}"/>
              </a:ext>
            </a:extLst>
          </p:cNvPr>
          <p:cNvPicPr>
            <a:picLocks noChangeAspect="1"/>
          </p:cNvPicPr>
          <p:nvPr/>
        </p:nvPicPr>
        <p:blipFill>
          <a:blip r:embed="rId3"/>
          <a:stretch>
            <a:fillRect/>
          </a:stretch>
        </p:blipFill>
        <p:spPr>
          <a:xfrm>
            <a:off x="100426" y="2252870"/>
            <a:ext cx="12150518" cy="4536170"/>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fontScale="90000"/>
          </a:bodyPr>
          <a:lstStyle/>
          <a:p>
            <a:pPr algn="ctr" rtl="0"/>
            <a:r>
              <a:rPr lang="it-IT" sz="3200" dirty="0">
                <a:solidFill>
                  <a:schemeClr val="accent1"/>
                </a:solidFill>
              </a:rPr>
              <a:t>Choreography – fulfill order(part 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14</a:t>
            </a:fld>
            <a:endParaRPr lang="it-IT" dirty="0"/>
          </a:p>
        </p:txBody>
      </p:sp>
      <p:sp>
        <p:nvSpPr>
          <p:cNvPr id="9" name="Segnaposto contenuto 2">
            <a:extLst>
              <a:ext uri="{FF2B5EF4-FFF2-40B4-BE49-F238E27FC236}">
                <a16:creationId xmlns:a16="http://schemas.microsoft.com/office/drawing/2014/main" id="{F4B107C1-9162-324B-F555-D0F7A1BDCD9E}"/>
              </a:ext>
            </a:extLst>
          </p:cNvPr>
          <p:cNvSpPr txBox="1">
            <a:spLocks/>
          </p:cNvSpPr>
          <p:nvPr/>
        </p:nvSpPr>
        <p:spPr>
          <a:xfrm>
            <a:off x="2221425" y="921284"/>
            <a:ext cx="12072730" cy="1632418"/>
          </a:xfrm>
          <a:prstGeom prst="rect">
            <a:avLst/>
          </a:prstGeom>
        </p:spPr>
        <p:txBody>
          <a:bodyPr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The </a:t>
            </a:r>
            <a:r>
              <a:rPr kumimoji="0" lang="en-GB" sz="20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order</a:t>
            </a:r>
            <a:r>
              <a:rPr kumimoji="0" lang="en-GB" sz="20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 is emitted.  Then follows the actual </a:t>
            </a:r>
            <a:r>
              <a:rPr kumimoji="0" lang="en-GB" sz="20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payment of the Deliver Swab</a:t>
            </a:r>
            <a:r>
              <a:rPr kumimoji="0" lang="en-GB" sz="20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t>
            </a:r>
          </a:p>
        </p:txBody>
      </p:sp>
    </p:spTree>
    <p:extLst>
      <p:ext uri="{BB962C8B-B14F-4D97-AF65-F5344CB8AC3E}">
        <p14:creationId xmlns:p14="http://schemas.microsoft.com/office/powerpoint/2010/main" val="206087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2F4258-CAF6-CE95-D25B-803020C99A48}"/>
              </a:ext>
            </a:extLst>
          </p:cNvPr>
          <p:cNvPicPr>
            <a:picLocks noChangeAspect="1"/>
          </p:cNvPicPr>
          <p:nvPr/>
        </p:nvPicPr>
        <p:blipFill>
          <a:blip r:embed="rId3"/>
          <a:stretch>
            <a:fillRect/>
          </a:stretch>
        </p:blipFill>
        <p:spPr>
          <a:xfrm>
            <a:off x="203731" y="1371384"/>
            <a:ext cx="11788244" cy="4602430"/>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fontScale="90000"/>
          </a:bodyPr>
          <a:lstStyle/>
          <a:p>
            <a:pPr algn="ctr" rtl="0"/>
            <a:r>
              <a:rPr lang="it-IT" sz="3200" dirty="0">
                <a:solidFill>
                  <a:schemeClr val="accent1"/>
                </a:solidFill>
              </a:rPr>
              <a:t>Choreography – fulfill order(part Ii)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15</a:t>
            </a:fld>
            <a:endParaRPr lang="it-IT" dirty="0"/>
          </a:p>
        </p:txBody>
      </p:sp>
    </p:spTree>
    <p:extLst>
      <p:ext uri="{BB962C8B-B14F-4D97-AF65-F5344CB8AC3E}">
        <p14:creationId xmlns:p14="http://schemas.microsoft.com/office/powerpoint/2010/main" val="2537887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7411E277-D81A-0253-1D06-1CD33941911E}"/>
              </a:ext>
            </a:extLst>
          </p:cNvPr>
          <p:cNvPicPr>
            <a:picLocks noChangeAspect="1"/>
          </p:cNvPicPr>
          <p:nvPr/>
        </p:nvPicPr>
        <p:blipFill>
          <a:blip r:embed="rId3"/>
          <a:stretch>
            <a:fillRect/>
          </a:stretch>
        </p:blipFill>
        <p:spPr>
          <a:xfrm>
            <a:off x="0" y="2785349"/>
            <a:ext cx="12192000" cy="4072651"/>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4" y="298119"/>
            <a:ext cx="7668395" cy="623165"/>
          </a:xfrm>
        </p:spPr>
        <p:txBody>
          <a:bodyPr rtlCol="0">
            <a:normAutofit fontScale="90000"/>
          </a:bodyPr>
          <a:lstStyle/>
          <a:p>
            <a:pPr algn="ctr" rtl="0"/>
            <a:r>
              <a:rPr lang="it-IT" sz="3200" dirty="0">
                <a:solidFill>
                  <a:schemeClr val="accent1"/>
                </a:solidFill>
              </a:rPr>
              <a:t>Choreography – fulfill order(part </a:t>
            </a:r>
            <a:r>
              <a:rPr lang="it-IT" sz="3200" dirty="0" err="1">
                <a:solidFill>
                  <a:schemeClr val="accent1"/>
                </a:solidFill>
              </a:rPr>
              <a:t>IIi</a:t>
            </a:r>
            <a:r>
              <a:rPr lang="it-IT" sz="3200" dirty="0">
                <a:solidFill>
                  <a:schemeClr val="accent1"/>
                </a:solidFill>
              </a:rPr>
              <a:t>)</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16</a:t>
            </a:fld>
            <a:endParaRPr lang="it-IT" dirty="0"/>
          </a:p>
        </p:txBody>
      </p:sp>
      <p:sp>
        <p:nvSpPr>
          <p:cNvPr id="6" name="TextBox 5">
            <a:extLst>
              <a:ext uri="{FF2B5EF4-FFF2-40B4-BE49-F238E27FC236}">
                <a16:creationId xmlns:a16="http://schemas.microsoft.com/office/drawing/2014/main" id="{5FE0FC14-6691-8AB4-B4A0-38377B29DCA1}"/>
              </a:ext>
            </a:extLst>
          </p:cNvPr>
          <p:cNvSpPr txBox="1"/>
          <p:nvPr/>
        </p:nvSpPr>
        <p:spPr>
          <a:xfrm>
            <a:off x="2020956" y="1700943"/>
            <a:ext cx="8150088" cy="707886"/>
          </a:xfrm>
          <a:prstGeom prst="rect">
            <a:avLst/>
          </a:prstGeom>
          <a:noFill/>
        </p:spPr>
        <p:txBody>
          <a:bodyPr wrap="square" rtlCol="0">
            <a:spAutoFit/>
          </a:bodyPr>
          <a:lstStyle/>
          <a:p>
            <a:r>
              <a:rPr lang="en-GB" sz="2000" dirty="0">
                <a:solidFill>
                  <a:schemeClr val="tx1">
                    <a:lumMod val="75000"/>
                    <a:lumOff val="25000"/>
                  </a:schemeClr>
                </a:solidFill>
              </a:rPr>
              <a:t>The payment to the delivery partner takes place every month and, also in this case, it is managed by the payment 3</a:t>
            </a:r>
            <a:r>
              <a:rPr lang="en-GB" sz="2000" baseline="30000" dirty="0">
                <a:solidFill>
                  <a:schemeClr val="tx1">
                    <a:lumMod val="75000"/>
                    <a:lumOff val="25000"/>
                  </a:schemeClr>
                </a:solidFill>
              </a:rPr>
              <a:t>rd</a:t>
            </a:r>
            <a:r>
              <a:rPr lang="en-GB" sz="2000" dirty="0">
                <a:solidFill>
                  <a:schemeClr val="tx1">
                    <a:lumMod val="75000"/>
                    <a:lumOff val="25000"/>
                  </a:schemeClr>
                </a:solidFill>
              </a:rPr>
              <a:t>-party. </a:t>
            </a:r>
          </a:p>
        </p:txBody>
      </p:sp>
    </p:spTree>
    <p:extLst>
      <p:ext uri="{BB962C8B-B14F-4D97-AF65-F5344CB8AC3E}">
        <p14:creationId xmlns:p14="http://schemas.microsoft.com/office/powerpoint/2010/main" val="4212790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77218" y="954471"/>
            <a:ext cx="3568661" cy="1188720"/>
          </a:xfrm>
        </p:spPr>
        <p:txBody>
          <a:bodyPr rtlCol="0">
            <a:normAutofit/>
          </a:bodyPr>
          <a:lstStyle/>
          <a:p>
            <a:pPr algn="ctr" rtl="0"/>
            <a:r>
              <a:rPr lang="it-IT" sz="3200" dirty="0">
                <a:solidFill>
                  <a:schemeClr val="accent1"/>
                </a:solidFill>
              </a:rPr>
              <a:t>orchestration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17</a:t>
            </a:fld>
            <a:endParaRPr lang="it-IT" dirty="0"/>
          </a:p>
        </p:txBody>
      </p:sp>
      <p:sp>
        <p:nvSpPr>
          <p:cNvPr id="6" name="Segnaposto contenuto 2">
            <a:extLst>
              <a:ext uri="{FF2B5EF4-FFF2-40B4-BE49-F238E27FC236}">
                <a16:creationId xmlns:a16="http://schemas.microsoft.com/office/drawing/2014/main" id="{C71CEB35-F5B9-8F72-3511-6EBCDA1D1CD4}"/>
              </a:ext>
            </a:extLst>
          </p:cNvPr>
          <p:cNvSpPr txBox="1">
            <a:spLocks/>
          </p:cNvSpPr>
          <p:nvPr/>
        </p:nvSpPr>
        <p:spPr>
          <a:xfrm>
            <a:off x="5775110" y="1548831"/>
            <a:ext cx="6142818" cy="3638733"/>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F8931D"/>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Orchestration concerns the management of </a:t>
            </a:r>
            <a:r>
              <a:rPr kumimoji="0" lang="en-US" sz="24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activities executed under a common controlling element</a:t>
            </a: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 (the orchestrator). Usually, the boundary of an orchestrator is an organization. </a:t>
            </a:r>
          </a:p>
          <a:p>
            <a:pPr marL="0" marR="0" lvl="0" indent="0" algn="l" defTabSz="914400" rtl="0" eaLnBrk="1" fontAlgn="auto" latinLnBrk="0" hangingPunct="1">
              <a:lnSpc>
                <a:spcPct val="100000"/>
              </a:lnSpc>
              <a:spcBef>
                <a:spcPts val="1000"/>
              </a:spcBef>
              <a:spcAft>
                <a:spcPts val="0"/>
              </a:spcAft>
              <a:buClr>
                <a:srgbClr val="F8931D"/>
              </a:buClr>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endParaRPr>
          </a:p>
          <a:p>
            <a:pPr marL="0" marR="0" lvl="0" indent="0" algn="l" defTabSz="914400" rtl="0" eaLnBrk="1" fontAlgn="auto" latinLnBrk="0" hangingPunct="1">
              <a:lnSpc>
                <a:spcPct val="100000"/>
              </a:lnSpc>
              <a:spcBef>
                <a:spcPts val="1000"/>
              </a:spcBef>
              <a:spcAft>
                <a:spcPts val="0"/>
              </a:spcAft>
              <a:buClr>
                <a:srgbClr val="F8931D"/>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The orchestrator controls the execution of the business process according to a control-flow model. The control-flow is usually modelled based on a set of patterns.</a:t>
            </a:r>
          </a:p>
        </p:txBody>
      </p:sp>
      <p:pic>
        <p:nvPicPr>
          <p:cNvPr id="2058" name="Picture 10" descr="Processing Settings Vector Icon Which Can Easily Modify or Edit Stock  Vector - Illustration of gear, nprocessing: 200296372">
            <a:extLst>
              <a:ext uri="{FF2B5EF4-FFF2-40B4-BE49-F238E27FC236}">
                <a16:creationId xmlns:a16="http://schemas.microsoft.com/office/drawing/2014/main" id="{531A24BE-D209-095A-79F2-EAAB0EDD6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34" y="2780501"/>
            <a:ext cx="3123028" cy="312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38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AA19F6-B89F-5867-A9D0-57AA985EF954}"/>
              </a:ext>
            </a:extLst>
          </p:cNvPr>
          <p:cNvPicPr>
            <a:picLocks noChangeAspect="1"/>
          </p:cNvPicPr>
          <p:nvPr/>
        </p:nvPicPr>
        <p:blipFill>
          <a:blip r:embed="rId3"/>
          <a:stretch>
            <a:fillRect/>
          </a:stretch>
        </p:blipFill>
        <p:spPr>
          <a:xfrm>
            <a:off x="285365" y="921285"/>
            <a:ext cx="8667588" cy="5685192"/>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fontScale="90000"/>
          </a:bodyPr>
          <a:lstStyle/>
          <a:p>
            <a:pPr algn="ctr" rtl="0"/>
            <a:r>
              <a:rPr lang="it-IT" sz="3200" dirty="0">
                <a:solidFill>
                  <a:schemeClr val="accent1"/>
                </a:solidFill>
              </a:rPr>
              <a:t>orchestration - User registration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18</a:t>
            </a:fld>
            <a:endParaRPr lang="it-IT" dirty="0"/>
          </a:p>
        </p:txBody>
      </p:sp>
      <p:sp>
        <p:nvSpPr>
          <p:cNvPr id="8" name="Segnaposto contenuto 2">
            <a:extLst>
              <a:ext uri="{FF2B5EF4-FFF2-40B4-BE49-F238E27FC236}">
                <a16:creationId xmlns:a16="http://schemas.microsoft.com/office/drawing/2014/main" id="{4BC7AD47-D3C0-3AC4-16E6-2E1DF5A8F4C0}"/>
              </a:ext>
            </a:extLst>
          </p:cNvPr>
          <p:cNvSpPr>
            <a:spLocks noGrp="1"/>
          </p:cNvSpPr>
          <p:nvPr>
            <p:ph idx="1"/>
          </p:nvPr>
        </p:nvSpPr>
        <p:spPr>
          <a:xfrm>
            <a:off x="9383151" y="1311595"/>
            <a:ext cx="2387452" cy="4904571"/>
          </a:xfrm>
        </p:spPr>
        <p:txBody>
          <a:bodyPr rtlCol="0">
            <a:normAutofit/>
          </a:bodyPr>
          <a:lstStyle/>
          <a:p>
            <a:r>
              <a:rPr lang="en-GB" sz="1800" dirty="0"/>
              <a:t>During the registration we control of the </a:t>
            </a:r>
            <a:r>
              <a:rPr lang="en-GB" sz="1800" b="1" dirty="0"/>
              <a:t>correctness</a:t>
            </a:r>
            <a:r>
              <a:rPr lang="en-GB" sz="1800" dirty="0"/>
              <a:t> of the data. </a:t>
            </a:r>
          </a:p>
          <a:p>
            <a:endParaRPr lang="en-GB" sz="1800" dirty="0"/>
          </a:p>
          <a:p>
            <a:r>
              <a:rPr lang="en-GB" sz="1800" dirty="0"/>
              <a:t>The </a:t>
            </a:r>
            <a:r>
              <a:rPr lang="en-GB" sz="1800" b="1" dirty="0"/>
              <a:t>database</a:t>
            </a:r>
            <a:r>
              <a:rPr lang="en-GB" sz="1800" dirty="0"/>
              <a:t> is used both to verify the customer data and to memorize them when the registration is confirmed.</a:t>
            </a:r>
            <a:endParaRPr lang="it-IT" sz="1800" dirty="0"/>
          </a:p>
          <a:p>
            <a:endParaRPr lang="en-GB" sz="1800" dirty="0"/>
          </a:p>
        </p:txBody>
      </p:sp>
    </p:spTree>
    <p:extLst>
      <p:ext uri="{BB962C8B-B14F-4D97-AF65-F5344CB8AC3E}">
        <p14:creationId xmlns:p14="http://schemas.microsoft.com/office/powerpoint/2010/main" val="134563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47081B-188D-E6A4-0884-49EF07E5AF0D}"/>
              </a:ext>
            </a:extLst>
          </p:cNvPr>
          <p:cNvPicPr>
            <a:picLocks noChangeAspect="1"/>
          </p:cNvPicPr>
          <p:nvPr/>
        </p:nvPicPr>
        <p:blipFill>
          <a:blip r:embed="rId3"/>
          <a:stretch>
            <a:fillRect/>
          </a:stretch>
        </p:blipFill>
        <p:spPr>
          <a:xfrm>
            <a:off x="0" y="921284"/>
            <a:ext cx="12192000" cy="5976797"/>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orchestration - User LOGIN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19</a:t>
            </a:fld>
            <a:endParaRPr lang="it-IT" dirty="0"/>
          </a:p>
        </p:txBody>
      </p:sp>
    </p:spTree>
    <p:extLst>
      <p:ext uri="{BB962C8B-B14F-4D97-AF65-F5344CB8AC3E}">
        <p14:creationId xmlns:p14="http://schemas.microsoft.com/office/powerpoint/2010/main" val="171254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1478341"/>
          </a:xfrm>
        </p:spPr>
        <p:txBody>
          <a:bodyPr rtlCol="0">
            <a:normAutofit/>
          </a:bodyPr>
          <a:lstStyle/>
          <a:p>
            <a:pPr rtl="0"/>
            <a:r>
              <a:rPr lang="it-IT" sz="3200" dirty="0">
                <a:solidFill>
                  <a:schemeClr val="accent1"/>
                </a:solidFill>
              </a:rPr>
              <a:t>OUR COMPANY</a:t>
            </a:r>
            <a:br>
              <a:rPr lang="it-IT" dirty="0"/>
            </a:br>
            <a:endParaRPr lang="it-IT" sz="1800" dirty="0"/>
          </a:p>
        </p:txBody>
      </p:sp>
      <p:sp>
        <p:nvSpPr>
          <p:cNvPr id="3" name="Segnaposto contenuto 2">
            <a:extLst>
              <a:ext uri="{FF2B5EF4-FFF2-40B4-BE49-F238E27FC236}">
                <a16:creationId xmlns:a16="http://schemas.microsoft.com/office/drawing/2014/main" id="{F210F1C6-68F4-48F7-97E9-343EE7513674}"/>
              </a:ext>
            </a:extLst>
          </p:cNvPr>
          <p:cNvSpPr>
            <a:spLocks noGrp="1"/>
          </p:cNvSpPr>
          <p:nvPr>
            <p:ph idx="1"/>
          </p:nvPr>
        </p:nvSpPr>
        <p:spPr>
          <a:xfrm>
            <a:off x="581192" y="2180496"/>
            <a:ext cx="3475915" cy="3678303"/>
          </a:xfrm>
        </p:spPr>
        <p:txBody>
          <a:bodyPr rtlCol="0">
            <a:normAutofit/>
          </a:bodyPr>
          <a:lstStyle/>
          <a:p>
            <a:pPr rtl="0"/>
            <a:r>
              <a:rPr lang="en-US" sz="2000" dirty="0">
                <a:solidFill>
                  <a:srgbClr val="0070C0"/>
                </a:solidFill>
              </a:rPr>
              <a:t>Delivery Swab </a:t>
            </a:r>
            <a:r>
              <a:rPr lang="en-US" sz="2000" dirty="0"/>
              <a:t>is a company that handles the </a:t>
            </a:r>
            <a:r>
              <a:rPr lang="en-US" sz="2000" b="1" dirty="0"/>
              <a:t>order</a:t>
            </a:r>
            <a:r>
              <a:rPr lang="en-US" sz="2000" dirty="0"/>
              <a:t>, the </a:t>
            </a:r>
            <a:r>
              <a:rPr lang="en-US" sz="2000" b="1" dirty="0"/>
              <a:t>home</a:t>
            </a:r>
            <a:r>
              <a:rPr lang="en-US" sz="2000" dirty="0"/>
              <a:t> </a:t>
            </a:r>
            <a:r>
              <a:rPr lang="en-US" sz="2000" b="1" dirty="0"/>
              <a:t>deliver</a:t>
            </a:r>
            <a:r>
              <a:rPr lang="en-US" sz="2000" dirty="0"/>
              <a:t> and the </a:t>
            </a:r>
            <a:r>
              <a:rPr lang="en-US" sz="2000" b="1" dirty="0"/>
              <a:t>test</a:t>
            </a:r>
            <a:r>
              <a:rPr lang="en-US" sz="2000" dirty="0"/>
              <a:t> of swabs for customers who are </a:t>
            </a:r>
            <a:r>
              <a:rPr lang="en-US" sz="2000" b="1" dirty="0"/>
              <a:t>unable to move </a:t>
            </a:r>
            <a:r>
              <a:rPr lang="en-US" sz="2000" dirty="0"/>
              <a:t>from their houses.  The customer selects the details of his order,  a medical operator will be sent to perform the test and after some time the swab result will be received by a notification.</a:t>
            </a:r>
          </a:p>
        </p:txBody>
      </p:sp>
      <p:sp>
        <p:nvSpPr>
          <p:cNvPr id="15" name="Segnaposto numero diapositiva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a:t>
            </a:fld>
            <a:endParaRPr lang="it-IT" dirty="0"/>
          </a:p>
        </p:txBody>
      </p:sp>
      <p:pic>
        <p:nvPicPr>
          <p:cNvPr id="9" name="Picture Placeholder 8" descr="A picture containing person, indoor, hospital room, room&#10;&#10;Description automatically generated">
            <a:extLst>
              <a:ext uri="{FF2B5EF4-FFF2-40B4-BE49-F238E27FC236}">
                <a16:creationId xmlns:a16="http://schemas.microsoft.com/office/drawing/2014/main" id="{D2649973-4054-3D8C-A117-CCBD930237C1}"/>
              </a:ext>
            </a:extLst>
          </p:cNvPr>
          <p:cNvPicPr>
            <a:picLocks noGrp="1" noChangeAspect="1"/>
          </p:cNvPicPr>
          <p:nvPr>
            <p:ph type="pic" sz="quarter" idx="15"/>
          </p:nvPr>
        </p:nvPicPr>
        <p:blipFill>
          <a:blip r:embed="rId3"/>
          <a:srcRect t="6674" b="6674"/>
          <a:stretch>
            <a:fillRect/>
          </a:stretch>
        </p:blipFill>
        <p:spPr/>
      </p:pic>
      <p:pic>
        <p:nvPicPr>
          <p:cNvPr id="19" name="Picture Placeholder 18" descr="Text&#10;&#10;Description automatically generated">
            <a:extLst>
              <a:ext uri="{FF2B5EF4-FFF2-40B4-BE49-F238E27FC236}">
                <a16:creationId xmlns:a16="http://schemas.microsoft.com/office/drawing/2014/main" id="{5391999C-A16F-AD7C-5A29-741E18507707}"/>
              </a:ext>
            </a:extLst>
          </p:cNvPr>
          <p:cNvPicPr>
            <a:picLocks noGrp="1" noChangeAspect="1"/>
          </p:cNvPicPr>
          <p:nvPr>
            <p:ph type="pic" sz="quarter" idx="14"/>
          </p:nvPr>
        </p:nvPicPr>
        <p:blipFill>
          <a:blip r:embed="rId4"/>
          <a:srcRect l="1236" r="1236"/>
          <a:stretch>
            <a:fillRect/>
          </a:stretch>
        </p:blipFill>
        <p:spPr/>
      </p:pic>
      <p:pic>
        <p:nvPicPr>
          <p:cNvPr id="23" name="Picture Placeholder 22" descr="A person sitting at a table with a computer&#10;&#10;Description automatically generated with low confidence">
            <a:extLst>
              <a:ext uri="{FF2B5EF4-FFF2-40B4-BE49-F238E27FC236}">
                <a16:creationId xmlns:a16="http://schemas.microsoft.com/office/drawing/2014/main" id="{D2F3FBC5-96F5-6F33-7909-C52CB44D1A09}"/>
              </a:ext>
            </a:extLst>
          </p:cNvPr>
          <p:cNvPicPr>
            <a:picLocks noGrp="1" noChangeAspect="1"/>
          </p:cNvPicPr>
          <p:nvPr>
            <p:ph type="pic" sz="quarter" idx="13"/>
          </p:nvPr>
        </p:nvPicPr>
        <p:blipFill>
          <a:blip r:embed="rId5"/>
          <a:srcRect t="14850" b="14850"/>
          <a:stretch>
            <a:fillRect/>
          </a:stretch>
        </p:blipFill>
        <p:spPr/>
      </p:pic>
    </p:spTree>
    <p:extLst>
      <p:ext uri="{BB962C8B-B14F-4D97-AF65-F5344CB8AC3E}">
        <p14:creationId xmlns:p14="http://schemas.microsoft.com/office/powerpoint/2010/main" val="3980136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DBD1D-C9E4-C910-D8B8-BDFB382E6423}"/>
              </a:ext>
            </a:extLst>
          </p:cNvPr>
          <p:cNvPicPr>
            <a:picLocks noChangeAspect="1"/>
          </p:cNvPicPr>
          <p:nvPr/>
        </p:nvPicPr>
        <p:blipFill>
          <a:blip r:embed="rId3"/>
          <a:stretch>
            <a:fillRect/>
          </a:stretch>
        </p:blipFill>
        <p:spPr>
          <a:xfrm>
            <a:off x="0" y="1142999"/>
            <a:ext cx="12192000" cy="5646039"/>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orchestration – receive order</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20</a:t>
            </a:fld>
            <a:endParaRPr lang="it-IT" dirty="0"/>
          </a:p>
        </p:txBody>
      </p:sp>
    </p:spTree>
    <p:extLst>
      <p:ext uri="{BB962C8B-B14F-4D97-AF65-F5344CB8AC3E}">
        <p14:creationId xmlns:p14="http://schemas.microsoft.com/office/powerpoint/2010/main" val="1081083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89149A-E492-3214-68F5-D479223127C7}"/>
              </a:ext>
            </a:extLst>
          </p:cNvPr>
          <p:cNvPicPr>
            <a:picLocks noChangeAspect="1"/>
          </p:cNvPicPr>
          <p:nvPr/>
        </p:nvPicPr>
        <p:blipFill>
          <a:blip r:embed="rId3"/>
          <a:stretch>
            <a:fillRect/>
          </a:stretch>
        </p:blipFill>
        <p:spPr>
          <a:xfrm>
            <a:off x="200025" y="1965629"/>
            <a:ext cx="11791950" cy="4892372"/>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fontScale="90000"/>
          </a:bodyPr>
          <a:lstStyle/>
          <a:p>
            <a:pPr algn="ctr" rtl="0"/>
            <a:r>
              <a:rPr lang="it-IT" sz="3200" dirty="0">
                <a:solidFill>
                  <a:schemeClr val="accent1"/>
                </a:solidFill>
              </a:rPr>
              <a:t>orchestration – fulfill order (part 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21</a:t>
            </a:fld>
            <a:endParaRPr lang="it-IT" dirty="0"/>
          </a:p>
        </p:txBody>
      </p:sp>
      <p:sp>
        <p:nvSpPr>
          <p:cNvPr id="9" name="TextBox 8">
            <a:extLst>
              <a:ext uri="{FF2B5EF4-FFF2-40B4-BE49-F238E27FC236}">
                <a16:creationId xmlns:a16="http://schemas.microsoft.com/office/drawing/2014/main" id="{43BB9FE1-A49D-186E-4DF3-438F128CF161}"/>
              </a:ext>
            </a:extLst>
          </p:cNvPr>
          <p:cNvSpPr txBox="1"/>
          <p:nvPr/>
        </p:nvSpPr>
        <p:spPr>
          <a:xfrm>
            <a:off x="200025" y="888411"/>
            <a:ext cx="11791950" cy="1077218"/>
          </a:xfrm>
          <a:prstGeom prst="rect">
            <a:avLst/>
          </a:prstGeom>
          <a:noFill/>
        </p:spPr>
        <p:txBody>
          <a:bodyPr wrap="square" rtlCol="0">
            <a:spAutoFit/>
          </a:bodyPr>
          <a:lstStyle/>
          <a:p>
            <a:r>
              <a:rPr lang="en-GB" sz="1600" dirty="0">
                <a:solidFill>
                  <a:schemeClr val="tx1">
                    <a:lumMod val="75000"/>
                    <a:lumOff val="25000"/>
                  </a:schemeClr>
                </a:solidFill>
              </a:rPr>
              <a:t>A service task verifies the </a:t>
            </a:r>
            <a:r>
              <a:rPr lang="en-GB" sz="1600" b="1" dirty="0">
                <a:solidFill>
                  <a:schemeClr val="tx1">
                    <a:lumMod val="75000"/>
                    <a:lumOff val="25000"/>
                  </a:schemeClr>
                </a:solidFill>
              </a:rPr>
              <a:t>availability of swabs</a:t>
            </a:r>
            <a:r>
              <a:rPr lang="en-GB" sz="1600" dirty="0">
                <a:solidFill>
                  <a:schemeClr val="tx1">
                    <a:lumMod val="75000"/>
                    <a:lumOff val="25000"/>
                  </a:schemeClr>
                </a:solidFill>
              </a:rPr>
              <a:t>. If the resources are not in stock, the company has to </a:t>
            </a:r>
            <a:r>
              <a:rPr lang="en-GB" sz="1600" b="1" dirty="0">
                <a:solidFill>
                  <a:schemeClr val="tx1">
                    <a:lumMod val="75000"/>
                    <a:lumOff val="25000"/>
                  </a:schemeClr>
                </a:solidFill>
              </a:rPr>
              <a:t>purchase swabs stocks </a:t>
            </a:r>
            <a:r>
              <a:rPr lang="en-GB" sz="1600" dirty="0">
                <a:solidFill>
                  <a:schemeClr val="tx1">
                    <a:lumMod val="75000"/>
                    <a:lumOff val="25000"/>
                  </a:schemeClr>
                </a:solidFill>
              </a:rPr>
              <a:t>before proceeding with the home visit. </a:t>
            </a:r>
          </a:p>
          <a:p>
            <a:r>
              <a:rPr lang="en-GB" sz="1600" dirty="0">
                <a:solidFill>
                  <a:schemeClr val="tx1">
                    <a:lumMod val="75000"/>
                    <a:lumOff val="25000"/>
                  </a:schemeClr>
                </a:solidFill>
              </a:rPr>
              <a:t>Once the company has received the swabs, or if the swabs are already in stock, a set of user tasks, concerning the </a:t>
            </a:r>
            <a:r>
              <a:rPr lang="en-GB" sz="1600" b="1" dirty="0">
                <a:solidFill>
                  <a:schemeClr val="tx1">
                    <a:lumMod val="75000"/>
                    <a:lumOff val="25000"/>
                  </a:schemeClr>
                </a:solidFill>
              </a:rPr>
              <a:t>sending of the medical operator and swab test</a:t>
            </a:r>
            <a:r>
              <a:rPr lang="en-GB" sz="1600" dirty="0">
                <a:solidFill>
                  <a:schemeClr val="tx1">
                    <a:lumMod val="75000"/>
                    <a:lumOff val="25000"/>
                  </a:schemeClr>
                </a:solidFill>
              </a:rPr>
              <a:t>, are executed.</a:t>
            </a:r>
            <a:endParaRPr lang="it-IT" sz="1600" dirty="0">
              <a:solidFill>
                <a:schemeClr val="tx1">
                  <a:lumMod val="75000"/>
                  <a:lumOff val="25000"/>
                </a:schemeClr>
              </a:solidFill>
            </a:endParaRPr>
          </a:p>
        </p:txBody>
      </p:sp>
    </p:spTree>
    <p:extLst>
      <p:ext uri="{BB962C8B-B14F-4D97-AF65-F5344CB8AC3E}">
        <p14:creationId xmlns:p14="http://schemas.microsoft.com/office/powerpoint/2010/main" val="82698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40EA024A-FCEE-4D7A-EA3B-A24300FCD3C9}"/>
              </a:ext>
            </a:extLst>
          </p:cNvPr>
          <p:cNvPicPr>
            <a:picLocks noChangeAspect="1"/>
          </p:cNvPicPr>
          <p:nvPr/>
        </p:nvPicPr>
        <p:blipFill>
          <a:blip r:embed="rId3"/>
          <a:stretch>
            <a:fillRect/>
          </a:stretch>
        </p:blipFill>
        <p:spPr>
          <a:xfrm>
            <a:off x="92765" y="1928398"/>
            <a:ext cx="12099235" cy="4819239"/>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4" y="298119"/>
            <a:ext cx="7668395" cy="623165"/>
          </a:xfrm>
        </p:spPr>
        <p:txBody>
          <a:bodyPr rtlCol="0">
            <a:normAutofit fontScale="90000"/>
          </a:bodyPr>
          <a:lstStyle/>
          <a:p>
            <a:pPr algn="ctr" rtl="0"/>
            <a:r>
              <a:rPr lang="it-IT" sz="3200" dirty="0">
                <a:solidFill>
                  <a:schemeClr val="accent1"/>
                </a:solidFill>
              </a:rPr>
              <a:t>orchestration – fulfill order (part II)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22</a:t>
            </a:fld>
            <a:endParaRPr lang="it-IT" dirty="0"/>
          </a:p>
        </p:txBody>
      </p:sp>
      <p:sp>
        <p:nvSpPr>
          <p:cNvPr id="6" name="TextBox 5">
            <a:extLst>
              <a:ext uri="{FF2B5EF4-FFF2-40B4-BE49-F238E27FC236}">
                <a16:creationId xmlns:a16="http://schemas.microsoft.com/office/drawing/2014/main" id="{A92C371D-4ABD-E7FB-104E-241CA935C875}"/>
              </a:ext>
            </a:extLst>
          </p:cNvPr>
          <p:cNvSpPr txBox="1"/>
          <p:nvPr/>
        </p:nvSpPr>
        <p:spPr>
          <a:xfrm>
            <a:off x="200025" y="888411"/>
            <a:ext cx="11791950" cy="830997"/>
          </a:xfrm>
          <a:prstGeom prst="rect">
            <a:avLst/>
          </a:prstGeom>
          <a:noFill/>
        </p:spPr>
        <p:txBody>
          <a:bodyPr wrap="square" rtlCol="0">
            <a:spAutoFit/>
          </a:bodyPr>
          <a:lstStyle/>
          <a:p>
            <a:r>
              <a:rPr lang="en-GB" sz="1600" dirty="0">
                <a:solidFill>
                  <a:schemeClr val="tx1">
                    <a:lumMod val="75000"/>
                    <a:lumOff val="25000"/>
                  </a:schemeClr>
                </a:solidFill>
              </a:rPr>
              <a:t>After the swabs are finally available, the company send an home visit notification and a medical operator goes to customer house ready </a:t>
            </a:r>
            <a:r>
              <a:rPr lang="en-GB" sz="1600" b="1" dirty="0">
                <a:solidFill>
                  <a:schemeClr val="tx1">
                    <a:lumMod val="75000"/>
                    <a:lumOff val="25000"/>
                  </a:schemeClr>
                </a:solidFill>
              </a:rPr>
              <a:t>for performing a swab test</a:t>
            </a:r>
            <a:r>
              <a:rPr lang="en-GB" sz="1600" dirty="0">
                <a:solidFill>
                  <a:schemeClr val="tx1">
                    <a:lumMod val="75000"/>
                    <a:lumOff val="25000"/>
                  </a:schemeClr>
                </a:solidFill>
              </a:rPr>
              <a:t>.  After the swab sample has been collected, the operator delivers it to a 3</a:t>
            </a:r>
            <a:r>
              <a:rPr lang="en-GB" sz="1600" baseline="30000" dirty="0">
                <a:solidFill>
                  <a:schemeClr val="tx1">
                    <a:lumMod val="75000"/>
                    <a:lumOff val="25000"/>
                  </a:schemeClr>
                </a:solidFill>
              </a:rPr>
              <a:t>rd</a:t>
            </a:r>
            <a:r>
              <a:rPr lang="en-GB" sz="1600" dirty="0">
                <a:solidFill>
                  <a:schemeClr val="tx1">
                    <a:lumMod val="75000"/>
                    <a:lumOff val="25000"/>
                  </a:schemeClr>
                </a:solidFill>
              </a:rPr>
              <a:t>-party hospital that handles the analysis itself.  When the swab outcome is ready, a notification is forwarded to the customer.</a:t>
            </a:r>
          </a:p>
        </p:txBody>
      </p:sp>
    </p:spTree>
    <p:extLst>
      <p:ext uri="{BB962C8B-B14F-4D97-AF65-F5344CB8AC3E}">
        <p14:creationId xmlns:p14="http://schemas.microsoft.com/office/powerpoint/2010/main" val="132485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4916F6-7C1A-01AE-AD68-533714D653EE}"/>
              </a:ext>
            </a:extLst>
          </p:cNvPr>
          <p:cNvPicPr>
            <a:picLocks noChangeAspect="1"/>
          </p:cNvPicPr>
          <p:nvPr/>
        </p:nvPicPr>
        <p:blipFill>
          <a:blip r:embed="rId3"/>
          <a:stretch>
            <a:fillRect/>
          </a:stretch>
        </p:blipFill>
        <p:spPr>
          <a:xfrm>
            <a:off x="1" y="2451692"/>
            <a:ext cx="12192000" cy="3172032"/>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5234610" y="265903"/>
            <a:ext cx="4430052" cy="594360"/>
          </a:xfrm>
        </p:spPr>
        <p:txBody>
          <a:bodyPr rtlCol="0">
            <a:normAutofit/>
          </a:bodyPr>
          <a:lstStyle/>
          <a:p>
            <a:pPr algn="ctr" rtl="0"/>
            <a:r>
              <a:rPr lang="it-IT" sz="3200" dirty="0">
                <a:solidFill>
                  <a:schemeClr val="accent1"/>
                </a:solidFill>
              </a:rPr>
              <a:t>soundness</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23</a:t>
            </a:fld>
            <a:endParaRPr lang="it-IT" dirty="0"/>
          </a:p>
        </p:txBody>
      </p:sp>
      <p:sp>
        <p:nvSpPr>
          <p:cNvPr id="6" name="Segnaposto contenuto 2">
            <a:extLst>
              <a:ext uri="{FF2B5EF4-FFF2-40B4-BE49-F238E27FC236}">
                <a16:creationId xmlns:a16="http://schemas.microsoft.com/office/drawing/2014/main" id="{C71CEB35-F5B9-8F72-3511-6EBCDA1D1CD4}"/>
              </a:ext>
            </a:extLst>
          </p:cNvPr>
          <p:cNvSpPr txBox="1">
            <a:spLocks/>
          </p:cNvSpPr>
          <p:nvPr/>
        </p:nvSpPr>
        <p:spPr>
          <a:xfrm>
            <a:off x="106017" y="1192619"/>
            <a:ext cx="12192000" cy="1987044"/>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GB" sz="2000" dirty="0">
                <a:solidFill>
                  <a:schemeClr val="tx1">
                    <a:lumMod val="75000"/>
                    <a:lumOff val="25000"/>
                  </a:schemeClr>
                </a:solidFill>
              </a:rPr>
              <a:t>The </a:t>
            </a:r>
            <a:r>
              <a:rPr lang="en-GB" sz="2000" b="1" dirty="0">
                <a:solidFill>
                  <a:schemeClr val="tx1">
                    <a:lumMod val="75000"/>
                    <a:lumOff val="25000"/>
                  </a:schemeClr>
                </a:solidFill>
              </a:rPr>
              <a:t>soundness</a:t>
            </a:r>
            <a:r>
              <a:rPr lang="en-GB" sz="2000" dirty="0">
                <a:solidFill>
                  <a:schemeClr val="tx1">
                    <a:lumMod val="75000"/>
                    <a:lumOff val="25000"/>
                  </a:schemeClr>
                </a:solidFill>
              </a:rPr>
              <a:t> is a property that allow to identify correct WF-nets and so business processes.</a:t>
            </a:r>
            <a:endParaRPr lang="it-IT" sz="2000" dirty="0">
              <a:solidFill>
                <a:schemeClr val="tx1">
                  <a:lumMod val="75000"/>
                  <a:lumOff val="25000"/>
                </a:schemeClr>
              </a:solidFill>
            </a:endParaRPr>
          </a:p>
          <a:p>
            <a:pPr marL="0" indent="0">
              <a:buNone/>
            </a:pPr>
            <a:r>
              <a:rPr lang="en-GB" sz="2000" dirty="0">
                <a:solidFill>
                  <a:schemeClr val="tx1">
                    <a:lumMod val="75000"/>
                    <a:lumOff val="25000"/>
                  </a:schemeClr>
                </a:solidFill>
              </a:rPr>
              <a:t>A WF-Net (corresponding to a BP) is sound if and only if:  for any case, the procedure will </a:t>
            </a:r>
            <a:r>
              <a:rPr lang="en-GB" sz="2000" b="1" dirty="0">
                <a:solidFill>
                  <a:schemeClr val="tx1">
                    <a:lumMod val="75000"/>
                    <a:lumOff val="25000"/>
                  </a:schemeClr>
                </a:solidFill>
              </a:rPr>
              <a:t>terminate</a:t>
            </a:r>
            <a:r>
              <a:rPr lang="en-GB" sz="2000" dirty="0">
                <a:solidFill>
                  <a:schemeClr val="tx1">
                    <a:lumMod val="75000"/>
                    <a:lumOff val="25000"/>
                  </a:schemeClr>
                </a:solidFill>
              </a:rPr>
              <a:t> eventually, and at the moment the procedure terminates there is </a:t>
            </a:r>
            <a:r>
              <a:rPr lang="en-GB" sz="2000" b="1" dirty="0">
                <a:solidFill>
                  <a:schemeClr val="tx1">
                    <a:lumMod val="75000"/>
                    <a:lumOff val="25000"/>
                  </a:schemeClr>
                </a:solidFill>
              </a:rPr>
              <a:t>a token </a:t>
            </a:r>
            <a:r>
              <a:rPr lang="en-GB" sz="2000" dirty="0">
                <a:solidFill>
                  <a:schemeClr val="tx1">
                    <a:lumMod val="75000"/>
                    <a:lumOff val="25000"/>
                  </a:schemeClr>
                </a:solidFill>
              </a:rPr>
              <a:t>in place ‘o’ (the final place) and all the other places are </a:t>
            </a:r>
            <a:r>
              <a:rPr lang="en-GB" sz="2000" b="1" dirty="0">
                <a:solidFill>
                  <a:schemeClr val="tx1">
                    <a:lumMod val="75000"/>
                    <a:lumOff val="25000"/>
                  </a:schemeClr>
                </a:solidFill>
              </a:rPr>
              <a:t>empty</a:t>
            </a:r>
            <a:r>
              <a:rPr lang="en-GB" sz="2000" dirty="0">
                <a:solidFill>
                  <a:schemeClr val="tx1">
                    <a:lumMod val="75000"/>
                    <a:lumOff val="25000"/>
                  </a:schemeClr>
                </a:solidFill>
              </a:rPr>
              <a:t>.  The soundness is checked on the </a:t>
            </a:r>
            <a:r>
              <a:rPr lang="en-GB" sz="2000" i="1" dirty="0">
                <a:solidFill>
                  <a:schemeClr val="tx1">
                    <a:lumMod val="75000"/>
                    <a:lumOff val="25000"/>
                  </a:schemeClr>
                </a:solidFill>
              </a:rPr>
              <a:t>Receive Order </a:t>
            </a:r>
            <a:r>
              <a:rPr lang="en-GB" sz="2000" dirty="0">
                <a:solidFill>
                  <a:schemeClr val="tx1">
                    <a:lumMod val="75000"/>
                    <a:lumOff val="25000"/>
                  </a:schemeClr>
                </a:solidFill>
              </a:rPr>
              <a:t>phase.</a:t>
            </a:r>
            <a:endParaRPr lang="it-IT" sz="2000" dirty="0">
              <a:solidFill>
                <a:schemeClr val="tx1">
                  <a:lumMod val="75000"/>
                  <a:lumOff val="25000"/>
                </a:schemeClr>
              </a:solidFill>
            </a:endParaRPr>
          </a:p>
          <a:p>
            <a:endParaRPr lang="it-IT" sz="2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865B7DD8-508B-6BDC-E39E-50ED254045AE}"/>
              </a:ext>
            </a:extLst>
          </p:cNvPr>
          <p:cNvPicPr>
            <a:picLocks noChangeAspect="1"/>
          </p:cNvPicPr>
          <p:nvPr/>
        </p:nvPicPr>
        <p:blipFill>
          <a:blip r:embed="rId4"/>
          <a:stretch>
            <a:fillRect/>
          </a:stretch>
        </p:blipFill>
        <p:spPr>
          <a:xfrm>
            <a:off x="1860894" y="4845939"/>
            <a:ext cx="2631593" cy="1943100"/>
          </a:xfrm>
          <a:prstGeom prst="rect">
            <a:avLst/>
          </a:prstGeom>
        </p:spPr>
      </p:pic>
    </p:spTree>
    <p:extLst>
      <p:ext uri="{BB962C8B-B14F-4D97-AF65-F5344CB8AC3E}">
        <p14:creationId xmlns:p14="http://schemas.microsoft.com/office/powerpoint/2010/main" val="3782629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77218" y="954471"/>
            <a:ext cx="3568661" cy="1188720"/>
          </a:xfrm>
        </p:spPr>
        <p:txBody>
          <a:bodyPr rtlCol="0">
            <a:normAutofit/>
          </a:bodyPr>
          <a:lstStyle/>
          <a:p>
            <a:pPr algn="ctr" rtl="0"/>
            <a:r>
              <a:rPr lang="it-IT" sz="3200" dirty="0">
                <a:solidFill>
                  <a:schemeClr val="accent1"/>
                </a:solidFill>
              </a:rPr>
              <a:t>Rest api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24</a:t>
            </a:fld>
            <a:endParaRPr lang="it-IT" dirty="0"/>
          </a:p>
        </p:txBody>
      </p:sp>
      <p:sp>
        <p:nvSpPr>
          <p:cNvPr id="6" name="Segnaposto contenuto 2">
            <a:extLst>
              <a:ext uri="{FF2B5EF4-FFF2-40B4-BE49-F238E27FC236}">
                <a16:creationId xmlns:a16="http://schemas.microsoft.com/office/drawing/2014/main" id="{C71CEB35-F5B9-8F72-3511-6EBCDA1D1CD4}"/>
              </a:ext>
            </a:extLst>
          </p:cNvPr>
          <p:cNvSpPr txBox="1">
            <a:spLocks/>
          </p:cNvSpPr>
          <p:nvPr/>
        </p:nvSpPr>
        <p:spPr>
          <a:xfrm>
            <a:off x="5775110" y="1548831"/>
            <a:ext cx="6142818" cy="3638733"/>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F8931D"/>
              </a:buClr>
              <a:buSzTx/>
              <a:buFont typeface="Arial" panose="020B0604020202020204" pitchFamily="34" charset="0"/>
              <a:buNone/>
              <a:tabLst/>
              <a:defRPr/>
            </a:pPr>
            <a:r>
              <a:rPr kumimoji="0" lang="en-GB"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An </a:t>
            </a:r>
            <a:r>
              <a:rPr kumimoji="0" lang="en-GB" sz="24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API</a:t>
            </a:r>
            <a:r>
              <a:rPr kumimoji="0" lang="en-GB"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 is a set of definitions and protocols for building and integrating application software.</a:t>
            </a:r>
            <a:endPar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endParaRPr>
          </a:p>
          <a:p>
            <a:pPr marL="0" marR="0" lvl="0" indent="0" algn="l" defTabSz="914400" rtl="0" eaLnBrk="1" fontAlgn="auto" latinLnBrk="0" hangingPunct="1">
              <a:lnSpc>
                <a:spcPct val="100000"/>
              </a:lnSpc>
              <a:spcBef>
                <a:spcPts val="1000"/>
              </a:spcBef>
              <a:spcAft>
                <a:spcPts val="0"/>
              </a:spcAft>
              <a:buClr>
                <a:srgbClr val="F8931D"/>
              </a:buClr>
              <a:buSzTx/>
              <a:buFont typeface="Arial" panose="020B0604020202020204" pitchFamily="34" charset="0"/>
              <a:buNone/>
              <a:tabLst/>
              <a:defRPr/>
            </a:pPr>
            <a:r>
              <a:rPr kumimoji="0" lang="en-GB"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 </a:t>
            </a:r>
            <a:r>
              <a:rPr kumimoji="0" lang="en-GB" sz="24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REST API </a:t>
            </a:r>
            <a:r>
              <a:rPr kumimoji="0" lang="en-GB"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(also known as RESTful API) is an architectural style for an application program interface (API) that uses HTTP requests to access and use data. That data can be used to GET, PUT, POST and DELETE data types, which refers to the reading, updating, creating and deleting of operations concerning resources.</a:t>
            </a:r>
            <a:endPar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endParaRPr>
          </a:p>
        </p:txBody>
      </p:sp>
      <p:pic>
        <p:nvPicPr>
          <p:cNvPr id="4098" name="Picture 2" descr="Api - Free computer icons">
            <a:extLst>
              <a:ext uri="{FF2B5EF4-FFF2-40B4-BE49-F238E27FC236}">
                <a16:creationId xmlns:a16="http://schemas.microsoft.com/office/drawing/2014/main" id="{75B34309-2A2C-267D-D47E-23E7CA69D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603" y="2745674"/>
            <a:ext cx="2441890" cy="24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796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Rest api</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25</a:t>
            </a:fld>
            <a:endParaRPr lang="it-IT" dirty="0"/>
          </a:p>
        </p:txBody>
      </p:sp>
      <p:sp>
        <p:nvSpPr>
          <p:cNvPr id="8" name="Segnaposto contenuto 2">
            <a:extLst>
              <a:ext uri="{FF2B5EF4-FFF2-40B4-BE49-F238E27FC236}">
                <a16:creationId xmlns:a16="http://schemas.microsoft.com/office/drawing/2014/main" id="{4BC7AD47-D3C0-3AC4-16E6-2E1DF5A8F4C0}"/>
              </a:ext>
            </a:extLst>
          </p:cNvPr>
          <p:cNvSpPr>
            <a:spLocks noGrp="1"/>
          </p:cNvSpPr>
          <p:nvPr>
            <p:ph idx="1"/>
          </p:nvPr>
        </p:nvSpPr>
        <p:spPr>
          <a:xfrm>
            <a:off x="9383151" y="1311595"/>
            <a:ext cx="2387452" cy="4904571"/>
          </a:xfrm>
        </p:spPr>
        <p:txBody>
          <a:bodyPr rtlCol="0">
            <a:normAutofit/>
          </a:bodyPr>
          <a:lstStyle/>
          <a:p>
            <a:r>
              <a:rPr lang="en-GB" sz="1800" dirty="0"/>
              <a:t>We have three </a:t>
            </a:r>
            <a:r>
              <a:rPr lang="en-GB" sz="1800" b="1" dirty="0"/>
              <a:t>external services</a:t>
            </a:r>
            <a:r>
              <a:rPr lang="en-GB" sz="1800" dirty="0"/>
              <a:t>:</a:t>
            </a:r>
          </a:p>
          <a:p>
            <a:pPr marL="228600" lvl="0" indent="-228600" defTabSz="914400">
              <a:spcBef>
                <a:spcPts val="1000"/>
              </a:spcBef>
              <a:buClr>
                <a:srgbClr val="FF7534"/>
              </a:buClr>
              <a:buFont typeface="Wingdings" pitchFamily="2" charset="2"/>
              <a:buChar char="§"/>
            </a:pPr>
            <a:r>
              <a:rPr lang="en-GB" sz="1800" b="1" dirty="0" err="1"/>
              <a:t>Analyzely</a:t>
            </a:r>
            <a:r>
              <a:rPr lang="en-GB" sz="1800" b="1" dirty="0"/>
              <a:t>(the Hospital)</a:t>
            </a:r>
            <a:r>
              <a:rPr lang="en-GB" sz="1800" dirty="0"/>
              <a:t>: requesting and executing the swab analysis.</a:t>
            </a:r>
            <a:endParaRPr lang="it-IT" sz="1800" dirty="0"/>
          </a:p>
          <a:p>
            <a:pPr marL="228600" lvl="0" indent="-228600" defTabSz="914400">
              <a:spcBef>
                <a:spcPts val="1000"/>
              </a:spcBef>
              <a:buClr>
                <a:srgbClr val="FF7534"/>
              </a:buClr>
              <a:buFont typeface="Wingdings" pitchFamily="2" charset="2"/>
              <a:buChar char="§"/>
            </a:pPr>
            <a:r>
              <a:rPr lang="en-GB" sz="1800" b="1" dirty="0" err="1"/>
              <a:t>Supplierly</a:t>
            </a:r>
            <a:r>
              <a:rPr lang="en-GB" sz="1800" b="1" dirty="0"/>
              <a:t>(a swab supplier)</a:t>
            </a:r>
            <a:r>
              <a:rPr lang="en-GB" sz="1800" dirty="0"/>
              <a:t>: requesting and managing swab orders.</a:t>
            </a:r>
            <a:endParaRPr lang="it-IT" sz="1800" dirty="0"/>
          </a:p>
          <a:p>
            <a:pPr marL="228600" lvl="0" indent="-228600" defTabSz="914400">
              <a:spcBef>
                <a:spcPts val="1000"/>
              </a:spcBef>
              <a:buClr>
                <a:srgbClr val="FF7534"/>
              </a:buClr>
              <a:buFont typeface="Wingdings" pitchFamily="2" charset="2"/>
              <a:buChar char="§"/>
            </a:pPr>
            <a:r>
              <a:rPr lang="en-GB" sz="1800" b="1" dirty="0" err="1"/>
              <a:t>Bankly</a:t>
            </a:r>
            <a:r>
              <a:rPr lang="en-GB" sz="1800" b="1" dirty="0"/>
              <a:t>(a bank)</a:t>
            </a:r>
            <a:r>
              <a:rPr lang="en-GB" sz="1800" dirty="0"/>
              <a:t>: requesting and managing payments.</a:t>
            </a:r>
            <a:endParaRPr lang="it-IT" sz="1800" dirty="0"/>
          </a:p>
        </p:txBody>
      </p:sp>
      <p:pic>
        <p:nvPicPr>
          <p:cNvPr id="5" name="Picture 4">
            <a:extLst>
              <a:ext uri="{FF2B5EF4-FFF2-40B4-BE49-F238E27FC236}">
                <a16:creationId xmlns:a16="http://schemas.microsoft.com/office/drawing/2014/main" id="{AC77CEE9-67B4-843D-D2BF-3F3C7371A0D1}"/>
              </a:ext>
            </a:extLst>
          </p:cNvPr>
          <p:cNvPicPr>
            <a:picLocks noChangeAspect="1"/>
          </p:cNvPicPr>
          <p:nvPr/>
        </p:nvPicPr>
        <p:blipFill>
          <a:blip r:embed="rId3"/>
          <a:stretch>
            <a:fillRect/>
          </a:stretch>
        </p:blipFill>
        <p:spPr>
          <a:xfrm>
            <a:off x="421397" y="1263165"/>
            <a:ext cx="8775612" cy="5594715"/>
          </a:xfrm>
          <a:prstGeom prst="rect">
            <a:avLst/>
          </a:prstGeom>
        </p:spPr>
      </p:pic>
    </p:spTree>
    <p:extLst>
      <p:ext uri="{BB962C8B-B14F-4D97-AF65-F5344CB8AC3E}">
        <p14:creationId xmlns:p14="http://schemas.microsoft.com/office/powerpoint/2010/main" val="851938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Rest api schemas</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26</a:t>
            </a:fld>
            <a:endParaRPr lang="it-IT" dirty="0"/>
          </a:p>
        </p:txBody>
      </p:sp>
      <p:sp>
        <p:nvSpPr>
          <p:cNvPr id="8" name="Segnaposto contenuto 2">
            <a:extLst>
              <a:ext uri="{FF2B5EF4-FFF2-40B4-BE49-F238E27FC236}">
                <a16:creationId xmlns:a16="http://schemas.microsoft.com/office/drawing/2014/main" id="{4BC7AD47-D3C0-3AC4-16E6-2E1DF5A8F4C0}"/>
              </a:ext>
            </a:extLst>
          </p:cNvPr>
          <p:cNvSpPr>
            <a:spLocks noGrp="1"/>
          </p:cNvSpPr>
          <p:nvPr>
            <p:ph idx="1"/>
          </p:nvPr>
        </p:nvSpPr>
        <p:spPr>
          <a:xfrm>
            <a:off x="8697102" y="1325662"/>
            <a:ext cx="2913707" cy="4904571"/>
          </a:xfrm>
        </p:spPr>
        <p:txBody>
          <a:bodyPr rtlCol="0">
            <a:normAutofit/>
          </a:bodyPr>
          <a:lstStyle/>
          <a:p>
            <a:r>
              <a:rPr lang="en-GB" sz="1800" dirty="0"/>
              <a:t>The majority of the exchanged messages are structured according to some schemas that we have defined.</a:t>
            </a:r>
          </a:p>
          <a:p>
            <a:endParaRPr lang="en-GB" sz="1800" dirty="0"/>
          </a:p>
        </p:txBody>
      </p:sp>
      <p:pic>
        <p:nvPicPr>
          <p:cNvPr id="4" name="Picture 3">
            <a:extLst>
              <a:ext uri="{FF2B5EF4-FFF2-40B4-BE49-F238E27FC236}">
                <a16:creationId xmlns:a16="http://schemas.microsoft.com/office/drawing/2014/main" id="{68314DA1-8D47-3211-2553-1569D406F629}"/>
              </a:ext>
            </a:extLst>
          </p:cNvPr>
          <p:cNvPicPr>
            <a:picLocks noChangeAspect="1"/>
          </p:cNvPicPr>
          <p:nvPr/>
        </p:nvPicPr>
        <p:blipFill>
          <a:blip r:embed="rId3"/>
          <a:stretch>
            <a:fillRect/>
          </a:stretch>
        </p:blipFill>
        <p:spPr>
          <a:xfrm>
            <a:off x="1406190" y="1139483"/>
            <a:ext cx="6851600" cy="5480592"/>
          </a:xfrm>
          <a:prstGeom prst="rect">
            <a:avLst/>
          </a:prstGeom>
        </p:spPr>
      </p:pic>
    </p:spTree>
    <p:extLst>
      <p:ext uri="{BB962C8B-B14F-4D97-AF65-F5344CB8AC3E}">
        <p14:creationId xmlns:p14="http://schemas.microsoft.com/office/powerpoint/2010/main" val="3598786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817F85-2E64-2F3A-41B9-23815BA53BD9}"/>
              </a:ext>
            </a:extLst>
          </p:cNvPr>
          <p:cNvPicPr>
            <a:picLocks noChangeAspect="1"/>
          </p:cNvPicPr>
          <p:nvPr/>
        </p:nvPicPr>
        <p:blipFill>
          <a:blip r:embed="rId3"/>
          <a:stretch>
            <a:fillRect/>
          </a:stretch>
        </p:blipFill>
        <p:spPr>
          <a:xfrm>
            <a:off x="0" y="-7239"/>
            <a:ext cx="12192000" cy="7036689"/>
          </a:xfrm>
          <a:prstGeom prst="rect">
            <a:avLst/>
          </a:prstGeom>
        </p:spPr>
      </p:pic>
      <p:pic>
        <p:nvPicPr>
          <p:cNvPr id="16" name="Picture 15">
            <a:extLst>
              <a:ext uri="{FF2B5EF4-FFF2-40B4-BE49-F238E27FC236}">
                <a16:creationId xmlns:a16="http://schemas.microsoft.com/office/drawing/2014/main" id="{FDC83998-25FD-339A-DB1D-31D6FD92A4CD}"/>
              </a:ext>
            </a:extLst>
          </p:cNvPr>
          <p:cNvPicPr>
            <a:picLocks noChangeAspect="1"/>
          </p:cNvPicPr>
          <p:nvPr/>
        </p:nvPicPr>
        <p:blipFill>
          <a:blip r:embed="rId4"/>
          <a:stretch>
            <a:fillRect/>
          </a:stretch>
        </p:blipFill>
        <p:spPr>
          <a:xfrm>
            <a:off x="6096000" y="587627"/>
            <a:ext cx="6096001" cy="6422773"/>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637702" y="568577"/>
            <a:ext cx="7468370" cy="623165"/>
          </a:xfrm>
        </p:spPr>
        <p:txBody>
          <a:bodyPr rtlCol="0">
            <a:normAutofit/>
          </a:bodyPr>
          <a:lstStyle/>
          <a:p>
            <a:pPr algn="ctr" rtl="0"/>
            <a:r>
              <a:rPr lang="it-IT" sz="3200" dirty="0">
                <a:solidFill>
                  <a:schemeClr val="accent1"/>
                </a:solidFill>
              </a:rPr>
              <a:t>Post - Analyzely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27</a:t>
            </a:fld>
            <a:endParaRPr lang="it-IT" dirty="0"/>
          </a:p>
        </p:txBody>
      </p:sp>
    </p:spTree>
    <p:extLst>
      <p:ext uri="{BB962C8B-B14F-4D97-AF65-F5344CB8AC3E}">
        <p14:creationId xmlns:p14="http://schemas.microsoft.com/office/powerpoint/2010/main" val="567302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13823BF-B3E5-85A6-4CD1-C93983FCEBA6}"/>
              </a:ext>
            </a:extLst>
          </p:cNvPr>
          <p:cNvPicPr>
            <a:picLocks noChangeAspect="1"/>
          </p:cNvPicPr>
          <p:nvPr/>
        </p:nvPicPr>
        <p:blipFill>
          <a:blip r:embed="rId3"/>
          <a:stretch>
            <a:fillRect/>
          </a:stretch>
        </p:blipFill>
        <p:spPr>
          <a:xfrm>
            <a:off x="0" y="-1"/>
            <a:ext cx="12401550" cy="5747477"/>
          </a:xfrm>
          <a:prstGeom prst="rect">
            <a:avLst/>
          </a:prstGeom>
        </p:spPr>
      </p:pic>
      <p:pic>
        <p:nvPicPr>
          <p:cNvPr id="22" name="Picture 21">
            <a:extLst>
              <a:ext uri="{FF2B5EF4-FFF2-40B4-BE49-F238E27FC236}">
                <a16:creationId xmlns:a16="http://schemas.microsoft.com/office/drawing/2014/main" id="{F3BB6B9D-069C-05A6-4D71-6205334ED1C2}"/>
              </a:ext>
            </a:extLst>
          </p:cNvPr>
          <p:cNvPicPr>
            <a:picLocks noChangeAspect="1"/>
          </p:cNvPicPr>
          <p:nvPr/>
        </p:nvPicPr>
        <p:blipFill>
          <a:blip r:embed="rId4"/>
          <a:stretch>
            <a:fillRect/>
          </a:stretch>
        </p:blipFill>
        <p:spPr>
          <a:xfrm>
            <a:off x="6886741" y="595086"/>
            <a:ext cx="5514809" cy="6262914"/>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9201151" y="722742"/>
            <a:ext cx="3200399" cy="387782"/>
          </a:xfrm>
        </p:spPr>
        <p:txBody>
          <a:bodyPr rtlCol="0">
            <a:normAutofit fontScale="90000"/>
          </a:bodyPr>
          <a:lstStyle/>
          <a:p>
            <a:pPr algn="ctr" rtl="0"/>
            <a:r>
              <a:rPr lang="it-IT" sz="3200" dirty="0">
                <a:solidFill>
                  <a:schemeClr val="accent1"/>
                </a:solidFill>
              </a:rPr>
              <a:t>get - Analyzely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28</a:t>
            </a:fld>
            <a:endParaRPr lang="it-IT" dirty="0"/>
          </a:p>
        </p:txBody>
      </p:sp>
      <p:pic>
        <p:nvPicPr>
          <p:cNvPr id="28" name="Picture 27">
            <a:extLst>
              <a:ext uri="{FF2B5EF4-FFF2-40B4-BE49-F238E27FC236}">
                <a16:creationId xmlns:a16="http://schemas.microsoft.com/office/drawing/2014/main" id="{9C9379F3-995F-BF3C-6C1E-11F7EAEE8C32}"/>
              </a:ext>
            </a:extLst>
          </p:cNvPr>
          <p:cNvPicPr>
            <a:picLocks noChangeAspect="1"/>
          </p:cNvPicPr>
          <p:nvPr/>
        </p:nvPicPr>
        <p:blipFill>
          <a:blip r:embed="rId5"/>
          <a:stretch>
            <a:fillRect/>
          </a:stretch>
        </p:blipFill>
        <p:spPr>
          <a:xfrm>
            <a:off x="0" y="5747477"/>
            <a:ext cx="12401550" cy="1130732"/>
          </a:xfrm>
          <a:prstGeom prst="rect">
            <a:avLst/>
          </a:prstGeom>
        </p:spPr>
      </p:pic>
    </p:spTree>
    <p:extLst>
      <p:ext uri="{BB962C8B-B14F-4D97-AF65-F5344CB8AC3E}">
        <p14:creationId xmlns:p14="http://schemas.microsoft.com/office/powerpoint/2010/main" val="4019745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39B7D7-54B4-B4AD-EA61-68E9BDCF19A5}"/>
              </a:ext>
            </a:extLst>
          </p:cNvPr>
          <p:cNvPicPr>
            <a:picLocks noChangeAspect="1"/>
          </p:cNvPicPr>
          <p:nvPr/>
        </p:nvPicPr>
        <p:blipFill>
          <a:blip r:embed="rId3"/>
          <a:stretch>
            <a:fillRect/>
          </a:stretch>
        </p:blipFill>
        <p:spPr>
          <a:xfrm>
            <a:off x="0" y="-54588"/>
            <a:ext cx="12347838" cy="6912588"/>
          </a:xfrm>
          <a:prstGeom prst="rect">
            <a:avLst/>
          </a:prstGeom>
        </p:spPr>
      </p:pic>
      <p:pic>
        <p:nvPicPr>
          <p:cNvPr id="8" name="Picture 7">
            <a:extLst>
              <a:ext uri="{FF2B5EF4-FFF2-40B4-BE49-F238E27FC236}">
                <a16:creationId xmlns:a16="http://schemas.microsoft.com/office/drawing/2014/main" id="{B92DD437-E6D9-0B1C-2437-FB11E98EC02B}"/>
              </a:ext>
            </a:extLst>
          </p:cNvPr>
          <p:cNvPicPr>
            <a:picLocks noChangeAspect="1"/>
          </p:cNvPicPr>
          <p:nvPr/>
        </p:nvPicPr>
        <p:blipFill>
          <a:blip r:embed="rId4"/>
          <a:stretch>
            <a:fillRect/>
          </a:stretch>
        </p:blipFill>
        <p:spPr>
          <a:xfrm>
            <a:off x="6096000" y="514350"/>
            <a:ext cx="6251838" cy="6345601"/>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7315557" y="475206"/>
            <a:ext cx="6891885" cy="568938"/>
          </a:xfrm>
        </p:spPr>
        <p:txBody>
          <a:bodyPr rtlCol="0">
            <a:normAutofit fontScale="90000"/>
          </a:bodyPr>
          <a:lstStyle/>
          <a:p>
            <a:pPr algn="ctr" rtl="0"/>
            <a:r>
              <a:rPr lang="it-IT" sz="3200" dirty="0">
                <a:solidFill>
                  <a:schemeClr val="accent1"/>
                </a:solidFill>
              </a:rPr>
              <a:t>Post - supplierly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29</a:t>
            </a:fld>
            <a:endParaRPr lang="it-IT" dirty="0"/>
          </a:p>
        </p:txBody>
      </p:sp>
    </p:spTree>
    <p:extLst>
      <p:ext uri="{BB962C8B-B14F-4D97-AF65-F5344CB8AC3E}">
        <p14:creationId xmlns:p14="http://schemas.microsoft.com/office/powerpoint/2010/main" val="22555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581192" y="2240280"/>
            <a:ext cx="3568661" cy="1188720"/>
          </a:xfrm>
        </p:spPr>
        <p:txBody>
          <a:bodyPr rtlCol="0">
            <a:normAutofit/>
          </a:bodyPr>
          <a:lstStyle/>
          <a:p>
            <a:pPr rtl="0"/>
            <a:r>
              <a:rPr lang="it-IT" sz="3200" dirty="0">
                <a:solidFill>
                  <a:schemeClr val="accent1"/>
                </a:solidFill>
              </a:rPr>
              <a:t>OVERVIEW</a:t>
            </a:r>
          </a:p>
        </p:txBody>
      </p:sp>
      <p:pic>
        <p:nvPicPr>
          <p:cNvPr id="39" name="Picture Placeholder 38" descr="Logo&#10;&#10;Description automatically generated with low confidence">
            <a:extLst>
              <a:ext uri="{FF2B5EF4-FFF2-40B4-BE49-F238E27FC236}">
                <a16:creationId xmlns:a16="http://schemas.microsoft.com/office/drawing/2014/main" id="{06096BE6-CB88-01CB-BE8E-F8A2605306F9}"/>
              </a:ext>
            </a:extLst>
          </p:cNvPr>
          <p:cNvPicPr>
            <a:picLocks noGrp="1" noChangeAspect="1"/>
          </p:cNvPicPr>
          <p:nvPr>
            <p:ph type="pic" sz="quarter" idx="13"/>
          </p:nvPr>
        </p:nvPicPr>
        <p:blipFill>
          <a:blip r:embed="rId3"/>
          <a:srcRect l="7022" r="7022"/>
          <a:stretch>
            <a:fillRect/>
          </a:stretch>
        </p:blipFill>
        <p:spPr/>
      </p:pic>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3</a:t>
            </a:fld>
            <a:endParaRPr lang="it-IT" dirty="0"/>
          </a:p>
        </p:txBody>
      </p:sp>
      <p:sp>
        <p:nvSpPr>
          <p:cNvPr id="4" name="Arrow: Right 3">
            <a:extLst>
              <a:ext uri="{FF2B5EF4-FFF2-40B4-BE49-F238E27FC236}">
                <a16:creationId xmlns:a16="http://schemas.microsoft.com/office/drawing/2014/main" id="{6127C5C0-03FB-12C2-9E27-9B9F79863F84}"/>
              </a:ext>
            </a:extLst>
          </p:cNvPr>
          <p:cNvSpPr/>
          <p:nvPr/>
        </p:nvSpPr>
        <p:spPr>
          <a:xfrm rot="8572455">
            <a:off x="5859427" y="1291135"/>
            <a:ext cx="1648317" cy="502651"/>
          </a:xfrm>
          <a:prstGeom prst="rightArrow">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845750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7E19C1-9F53-5B58-5AA8-D02FE04CEC49}"/>
              </a:ext>
            </a:extLst>
          </p:cNvPr>
          <p:cNvPicPr>
            <a:picLocks noChangeAspect="1"/>
          </p:cNvPicPr>
          <p:nvPr/>
        </p:nvPicPr>
        <p:blipFill>
          <a:blip r:embed="rId3"/>
          <a:stretch>
            <a:fillRect/>
          </a:stretch>
        </p:blipFill>
        <p:spPr>
          <a:xfrm>
            <a:off x="0" y="3429000"/>
            <a:ext cx="12192000" cy="3657600"/>
          </a:xfrm>
          <a:prstGeom prst="rect">
            <a:avLst/>
          </a:prstGeom>
        </p:spPr>
      </p:pic>
      <p:pic>
        <p:nvPicPr>
          <p:cNvPr id="4" name="Picture 3">
            <a:extLst>
              <a:ext uri="{FF2B5EF4-FFF2-40B4-BE49-F238E27FC236}">
                <a16:creationId xmlns:a16="http://schemas.microsoft.com/office/drawing/2014/main" id="{DB8921F3-F455-B27E-A2EF-995C919A614E}"/>
              </a:ext>
            </a:extLst>
          </p:cNvPr>
          <p:cNvPicPr>
            <a:picLocks noChangeAspect="1"/>
          </p:cNvPicPr>
          <p:nvPr/>
        </p:nvPicPr>
        <p:blipFill>
          <a:blip r:embed="rId4"/>
          <a:stretch>
            <a:fillRect/>
          </a:stretch>
        </p:blipFill>
        <p:spPr>
          <a:xfrm>
            <a:off x="0" y="0"/>
            <a:ext cx="12210976" cy="3429000"/>
          </a:xfrm>
          <a:prstGeom prst="rect">
            <a:avLst/>
          </a:prstGeom>
        </p:spPr>
      </p:pic>
      <p:pic>
        <p:nvPicPr>
          <p:cNvPr id="8" name="Picture 7">
            <a:extLst>
              <a:ext uri="{FF2B5EF4-FFF2-40B4-BE49-F238E27FC236}">
                <a16:creationId xmlns:a16="http://schemas.microsoft.com/office/drawing/2014/main" id="{9AA8CA53-6E40-C5D0-748B-65BCAF440036}"/>
              </a:ext>
            </a:extLst>
          </p:cNvPr>
          <p:cNvPicPr>
            <a:picLocks noChangeAspect="1"/>
          </p:cNvPicPr>
          <p:nvPr/>
        </p:nvPicPr>
        <p:blipFill>
          <a:blip r:embed="rId5"/>
          <a:stretch>
            <a:fillRect/>
          </a:stretch>
        </p:blipFill>
        <p:spPr>
          <a:xfrm>
            <a:off x="6096000" y="504103"/>
            <a:ext cx="6096000" cy="6793635"/>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824115" y="653143"/>
            <a:ext cx="7468370" cy="623165"/>
          </a:xfrm>
        </p:spPr>
        <p:txBody>
          <a:bodyPr rtlCol="0">
            <a:normAutofit/>
          </a:bodyPr>
          <a:lstStyle/>
          <a:p>
            <a:pPr algn="ctr" rtl="0"/>
            <a:r>
              <a:rPr lang="it-IT" sz="3200" dirty="0">
                <a:solidFill>
                  <a:schemeClr val="accent1"/>
                </a:solidFill>
              </a:rPr>
              <a:t>get - supplierly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30</a:t>
            </a:fld>
            <a:endParaRPr lang="it-IT" dirty="0"/>
          </a:p>
        </p:txBody>
      </p:sp>
    </p:spTree>
    <p:extLst>
      <p:ext uri="{BB962C8B-B14F-4D97-AF65-F5344CB8AC3E}">
        <p14:creationId xmlns:p14="http://schemas.microsoft.com/office/powerpoint/2010/main" val="3963838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53F27B-F174-0366-2C4D-AE54D8EC0C1D}"/>
              </a:ext>
            </a:extLst>
          </p:cNvPr>
          <p:cNvPicPr>
            <a:picLocks noChangeAspect="1"/>
          </p:cNvPicPr>
          <p:nvPr/>
        </p:nvPicPr>
        <p:blipFill rotWithShape="1">
          <a:blip r:embed="rId3"/>
          <a:srcRect/>
          <a:stretch/>
        </p:blipFill>
        <p:spPr>
          <a:xfrm>
            <a:off x="0" y="-54589"/>
            <a:ext cx="12192000" cy="6912589"/>
          </a:xfrm>
          <a:prstGeom prst="rect">
            <a:avLst/>
          </a:prstGeom>
        </p:spPr>
      </p:pic>
      <p:pic>
        <p:nvPicPr>
          <p:cNvPr id="7" name="Picture 6">
            <a:extLst>
              <a:ext uri="{FF2B5EF4-FFF2-40B4-BE49-F238E27FC236}">
                <a16:creationId xmlns:a16="http://schemas.microsoft.com/office/drawing/2014/main" id="{3E52C5A4-3817-4187-E337-B130AB653E3C}"/>
              </a:ext>
            </a:extLst>
          </p:cNvPr>
          <p:cNvPicPr>
            <a:picLocks noChangeAspect="1"/>
          </p:cNvPicPr>
          <p:nvPr/>
        </p:nvPicPr>
        <p:blipFill>
          <a:blip r:embed="rId4"/>
          <a:stretch>
            <a:fillRect/>
          </a:stretch>
        </p:blipFill>
        <p:spPr>
          <a:xfrm>
            <a:off x="6096000" y="566038"/>
            <a:ext cx="6096000" cy="6336484"/>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7401965" y="409870"/>
            <a:ext cx="6891885" cy="568938"/>
          </a:xfrm>
        </p:spPr>
        <p:txBody>
          <a:bodyPr rtlCol="0">
            <a:normAutofit fontScale="90000"/>
          </a:bodyPr>
          <a:lstStyle/>
          <a:p>
            <a:pPr algn="ctr" rtl="0"/>
            <a:r>
              <a:rPr lang="it-IT" sz="3200" dirty="0">
                <a:solidFill>
                  <a:schemeClr val="accent1"/>
                </a:solidFill>
              </a:rPr>
              <a:t>Post - bankly</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31</a:t>
            </a:fld>
            <a:endParaRPr lang="it-IT" dirty="0"/>
          </a:p>
        </p:txBody>
      </p:sp>
    </p:spTree>
    <p:extLst>
      <p:ext uri="{BB962C8B-B14F-4D97-AF65-F5344CB8AC3E}">
        <p14:creationId xmlns:p14="http://schemas.microsoft.com/office/powerpoint/2010/main" val="2754062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4E396A-370E-DF86-4064-F324F0C74774}"/>
              </a:ext>
            </a:extLst>
          </p:cNvPr>
          <p:cNvPicPr>
            <a:picLocks noChangeAspect="1"/>
          </p:cNvPicPr>
          <p:nvPr/>
        </p:nvPicPr>
        <p:blipFill>
          <a:blip r:embed="rId3"/>
          <a:stretch>
            <a:fillRect/>
          </a:stretch>
        </p:blipFill>
        <p:spPr>
          <a:xfrm>
            <a:off x="3757" y="847724"/>
            <a:ext cx="12188243" cy="6010275"/>
          </a:xfrm>
          <a:prstGeom prst="rect">
            <a:avLst/>
          </a:prstGeom>
        </p:spPr>
      </p:pic>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32</a:t>
            </a:fld>
            <a:endParaRPr lang="it-IT" dirty="0"/>
          </a:p>
        </p:txBody>
      </p:sp>
      <p:sp>
        <p:nvSpPr>
          <p:cNvPr id="11" name="Titolo 1">
            <a:extLst>
              <a:ext uri="{FF2B5EF4-FFF2-40B4-BE49-F238E27FC236}">
                <a16:creationId xmlns:a16="http://schemas.microsoft.com/office/drawing/2014/main" id="{03F516E0-0BF2-5FAB-F3D7-CF67C87D204A}"/>
              </a:ext>
            </a:extLst>
          </p:cNvPr>
          <p:cNvSpPr txBox="1">
            <a:spLocks/>
          </p:cNvSpPr>
          <p:nvPr/>
        </p:nvSpPr>
        <p:spPr>
          <a:xfrm>
            <a:off x="5234610" y="265903"/>
            <a:ext cx="4430052" cy="59436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3200" dirty="0">
                <a:solidFill>
                  <a:schemeClr val="accent1"/>
                </a:solidFill>
              </a:rPr>
              <a:t>Implementation</a:t>
            </a:r>
          </a:p>
        </p:txBody>
      </p:sp>
    </p:spTree>
    <p:extLst>
      <p:ext uri="{BB962C8B-B14F-4D97-AF65-F5344CB8AC3E}">
        <p14:creationId xmlns:p14="http://schemas.microsoft.com/office/powerpoint/2010/main" val="446526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359453A-78E9-42AE-AE23-C9D218CBC378}"/>
              </a:ext>
            </a:extLst>
          </p:cNvPr>
          <p:cNvSpPr>
            <a:spLocks noGrp="1"/>
          </p:cNvSpPr>
          <p:nvPr>
            <p:ph type="ctrTitle"/>
          </p:nvPr>
        </p:nvSpPr>
        <p:spPr>
          <a:xfrm>
            <a:off x="0" y="5109029"/>
            <a:ext cx="12192000" cy="1361302"/>
          </a:xfrm>
        </p:spPr>
        <p:txBody>
          <a:bodyPr rtlCol="0">
            <a:normAutofit fontScale="90000"/>
          </a:bodyPr>
          <a:lstStyle/>
          <a:p>
            <a:pPr algn="ctr" rtl="0"/>
            <a:r>
              <a:rPr lang="it-IT" sz="9600" dirty="0">
                <a:solidFill>
                  <a:schemeClr val="accent1"/>
                </a:solidFill>
              </a:rPr>
              <a:t>DELIVERY SWAB</a:t>
            </a:r>
          </a:p>
        </p:txBody>
      </p:sp>
      <p:sp>
        <p:nvSpPr>
          <p:cNvPr id="9" name="TextBox 8">
            <a:extLst>
              <a:ext uri="{FF2B5EF4-FFF2-40B4-BE49-F238E27FC236}">
                <a16:creationId xmlns:a16="http://schemas.microsoft.com/office/drawing/2014/main" id="{1D34B2AD-120B-9B08-B67F-F30E7A5E83FF}"/>
              </a:ext>
            </a:extLst>
          </p:cNvPr>
          <p:cNvSpPr txBox="1"/>
          <p:nvPr/>
        </p:nvSpPr>
        <p:spPr>
          <a:xfrm>
            <a:off x="1973942" y="2274838"/>
            <a:ext cx="8244115" cy="2308324"/>
          </a:xfrm>
          <a:prstGeom prst="rect">
            <a:avLst/>
          </a:prstGeom>
          <a:noFill/>
        </p:spPr>
        <p:txBody>
          <a:bodyPr wrap="square" rtlCol="0">
            <a:spAutoFit/>
          </a:bodyPr>
          <a:lstStyle/>
          <a:p>
            <a:pPr algn="ctr"/>
            <a:r>
              <a:rPr lang="it-IT" sz="4800" dirty="0"/>
              <a:t>Thanks for your attention!</a:t>
            </a:r>
          </a:p>
          <a:p>
            <a:pPr algn="ctr"/>
            <a:endParaRPr lang="it-IT" sz="4800" dirty="0"/>
          </a:p>
          <a:p>
            <a:pPr algn="ctr"/>
            <a:r>
              <a:rPr lang="it-IT" sz="4800" dirty="0"/>
              <a:t>by</a:t>
            </a:r>
          </a:p>
        </p:txBody>
      </p:sp>
    </p:spTree>
    <p:extLst>
      <p:ext uri="{BB962C8B-B14F-4D97-AF65-F5344CB8AC3E}">
        <p14:creationId xmlns:p14="http://schemas.microsoft.com/office/powerpoint/2010/main" val="193058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A1E637-6C9C-485F-AF41-E8410EC71E3F}"/>
              </a:ext>
            </a:extLst>
          </p:cNvPr>
          <p:cNvSpPr>
            <a:spLocks noGrp="1"/>
          </p:cNvSpPr>
          <p:nvPr>
            <p:ph type="title"/>
          </p:nvPr>
        </p:nvSpPr>
        <p:spPr>
          <a:xfrm>
            <a:off x="596182" y="731520"/>
            <a:ext cx="11029616" cy="987552"/>
          </a:xfrm>
        </p:spPr>
        <p:txBody>
          <a:bodyPr rtlCol="0">
            <a:normAutofit/>
          </a:bodyPr>
          <a:lstStyle/>
          <a:p>
            <a:pPr rtl="0"/>
            <a:r>
              <a:rPr lang="en-GB" sz="3200" dirty="0">
                <a:solidFill>
                  <a:schemeClr val="accent1"/>
                </a:solidFill>
              </a:rPr>
              <a:t>What</a:t>
            </a:r>
            <a:r>
              <a:rPr lang="it-IT" sz="3200" dirty="0">
                <a:solidFill>
                  <a:schemeClr val="accent1"/>
                </a:solidFill>
              </a:rPr>
              <a:t> </a:t>
            </a:r>
            <a:r>
              <a:rPr lang="en-GB" sz="3200" dirty="0">
                <a:solidFill>
                  <a:schemeClr val="accent1"/>
                </a:solidFill>
              </a:rPr>
              <a:t>have</a:t>
            </a:r>
            <a:r>
              <a:rPr lang="it-IT" sz="3200" dirty="0">
                <a:solidFill>
                  <a:schemeClr val="accent1"/>
                </a:solidFill>
              </a:rPr>
              <a:t> </a:t>
            </a:r>
            <a:r>
              <a:rPr lang="en-GB" sz="3200" dirty="0">
                <a:solidFill>
                  <a:schemeClr val="accent1"/>
                </a:solidFill>
              </a:rPr>
              <a:t>we</a:t>
            </a:r>
            <a:r>
              <a:rPr lang="it-IT" sz="3200" dirty="0">
                <a:solidFill>
                  <a:schemeClr val="accent1"/>
                </a:solidFill>
              </a:rPr>
              <a:t> done</a:t>
            </a:r>
          </a:p>
        </p:txBody>
      </p:sp>
      <p:sp>
        <p:nvSpPr>
          <p:cNvPr id="6" name="Segnaposto numero diapositiva 5">
            <a:extLst>
              <a:ext uri="{FF2B5EF4-FFF2-40B4-BE49-F238E27FC236}">
                <a16:creationId xmlns:a16="http://schemas.microsoft.com/office/drawing/2014/main" id="{5B2C4556-246D-4E49-AEDB-521D1C50F0D0}"/>
              </a:ext>
            </a:extLst>
          </p:cNvPr>
          <p:cNvSpPr>
            <a:spLocks noGrp="1"/>
          </p:cNvSpPr>
          <p:nvPr>
            <p:ph type="sldNum" sz="quarter" idx="12"/>
          </p:nvPr>
        </p:nvSpPr>
        <p:spPr/>
        <p:txBody>
          <a:bodyPr rtlCol="0"/>
          <a:lstStyle/>
          <a:p>
            <a:pPr rtl="0"/>
            <a:fld id="{3A98EE3D-8CD1-4C3F-BD1C-C98C9596463C}" type="slidenum">
              <a:rPr lang="it-IT" smtClean="0"/>
              <a:pPr rtl="0"/>
              <a:t>4</a:t>
            </a:fld>
            <a:endParaRPr lang="it-IT" dirty="0"/>
          </a:p>
        </p:txBody>
      </p:sp>
      <p:graphicFrame>
        <p:nvGraphicFramePr>
          <p:cNvPr id="13" name="Segnaposto contenuto 6" descr="Segnaposto sequenza temporale ">
            <a:extLst>
              <a:ext uri="{FF2B5EF4-FFF2-40B4-BE49-F238E27FC236}">
                <a16:creationId xmlns:a16="http://schemas.microsoft.com/office/drawing/2014/main" id="{36CD7C1F-EB09-4D4A-B747-6E1FD459E5FC}"/>
              </a:ext>
            </a:extLst>
          </p:cNvPr>
          <p:cNvGraphicFramePr>
            <a:graphicFrameLocks noGrp="1"/>
          </p:cNvGraphicFramePr>
          <p:nvPr>
            <p:ph idx="1"/>
            <p:extLst>
              <p:ext uri="{D42A27DB-BD31-4B8C-83A1-F6EECF244321}">
                <p14:modId xmlns:p14="http://schemas.microsoft.com/office/powerpoint/2010/main" val="3337884914"/>
              </p:ext>
            </p:extLst>
          </p:nvPr>
        </p:nvGraphicFramePr>
        <p:xfrm>
          <a:off x="841248" y="989351"/>
          <a:ext cx="10515600" cy="5799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54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634198" y="1486839"/>
            <a:ext cx="3568661" cy="1188720"/>
          </a:xfrm>
        </p:spPr>
        <p:txBody>
          <a:bodyPr rtlCol="0">
            <a:normAutofit/>
          </a:bodyPr>
          <a:lstStyle/>
          <a:p>
            <a:pPr algn="ctr" rtl="0"/>
            <a:r>
              <a:rPr lang="it-IT" sz="3200" dirty="0">
                <a:solidFill>
                  <a:schemeClr val="accent1"/>
                </a:solidFill>
              </a:rPr>
              <a:t>Archimate model</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5</a:t>
            </a:fld>
            <a:endParaRPr lang="it-IT" dirty="0"/>
          </a:p>
        </p:txBody>
      </p:sp>
      <p:sp>
        <p:nvSpPr>
          <p:cNvPr id="11" name="Segnaposto contenuto 2">
            <a:extLst>
              <a:ext uri="{FF2B5EF4-FFF2-40B4-BE49-F238E27FC236}">
                <a16:creationId xmlns:a16="http://schemas.microsoft.com/office/drawing/2014/main" id="{D0C98BDC-8230-E9C0-835D-3AFD18C85DC3}"/>
              </a:ext>
            </a:extLst>
          </p:cNvPr>
          <p:cNvSpPr txBox="1">
            <a:spLocks/>
          </p:cNvSpPr>
          <p:nvPr/>
        </p:nvSpPr>
        <p:spPr>
          <a:xfrm>
            <a:off x="5849157" y="1486839"/>
            <a:ext cx="6142818" cy="4371520"/>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ArchiMate is a language for </a:t>
            </a:r>
            <a:r>
              <a:rPr kumimoji="0" lang="en-US" sz="24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enterprise architecture modelling</a:t>
            </a: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 to support the description analysis and visualization of the architecture within and across business domain.</a:t>
            </a:r>
          </a:p>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endParaRPr>
          </a:p>
          <a:p>
            <a:pPr marL="0" marR="0" lvl="0" indent="0" algn="l" defTabSz="914400" rtl="0" eaLnBrk="1" fontAlgn="auto" latinLnBrk="0" hangingPunct="1">
              <a:lnSpc>
                <a:spcPct val="100000"/>
              </a:lnSpc>
              <a:spcBef>
                <a:spcPts val="1000"/>
              </a:spcBef>
              <a:spcAft>
                <a:spcPts val="0"/>
              </a:spcAft>
              <a:buClr>
                <a:srgbClr val="FF7534"/>
              </a:buClr>
              <a:buSzTx/>
              <a:buFont typeface="Arial" panose="020B0604020202020204" pitchFamily="34" charset="0"/>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The goal of the ArchiMate model is to define the </a:t>
            </a:r>
            <a:r>
              <a:rPr kumimoji="0" lang="en-US" sz="2400" b="1"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process at high level of granularity</a:t>
            </a:r>
            <a:r>
              <a:rPr kumimoji="0" lang="en-US" sz="2400" b="0" i="0" u="none" strike="noStrike" kern="1200" cap="none" spc="0" normalizeH="0" baseline="0" noProof="0" dirty="0">
                <a:ln>
                  <a:noFill/>
                </a:ln>
                <a:solidFill>
                  <a:schemeClr val="tx1">
                    <a:lumMod val="75000"/>
                    <a:lumOff val="25000"/>
                  </a:schemeClr>
                </a:solidFill>
                <a:effectLst/>
                <a:uLnTx/>
                <a:uFillTx/>
                <a:latin typeface="Gill Sans MT" panose="020B0502020104020203"/>
                <a:ea typeface="+mn-ea"/>
                <a:cs typeface="+mn-cs"/>
              </a:rPr>
              <a:t>, how the consumer is connected to the enterprise and how the processes are related </a:t>
            </a:r>
          </a:p>
        </p:txBody>
      </p:sp>
      <p:pic>
        <p:nvPicPr>
          <p:cNvPr id="3074" name="Picture 2" descr="Data architecture Icon - Download in Colored Outline Style">
            <a:extLst>
              <a:ext uri="{FF2B5EF4-FFF2-40B4-BE49-F238E27FC236}">
                <a16:creationId xmlns:a16="http://schemas.microsoft.com/office/drawing/2014/main" id="{8EF0BA6A-4C0B-FFE9-7977-6E5814F39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549" y="3145463"/>
            <a:ext cx="2073957" cy="2073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39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Archimate model( part I )</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6</a:t>
            </a:fld>
            <a:endParaRPr lang="it-IT" dirty="0"/>
          </a:p>
        </p:txBody>
      </p:sp>
      <p:pic>
        <p:nvPicPr>
          <p:cNvPr id="4" name="Picture 3" descr="Diagram&#10;&#10;Description automatically generated">
            <a:extLst>
              <a:ext uri="{FF2B5EF4-FFF2-40B4-BE49-F238E27FC236}">
                <a16:creationId xmlns:a16="http://schemas.microsoft.com/office/drawing/2014/main" id="{0C339100-B9C1-03FB-EDDA-09A1DFEFBFF5}"/>
              </a:ext>
            </a:extLst>
          </p:cNvPr>
          <p:cNvPicPr>
            <a:picLocks noChangeAspect="1"/>
          </p:cNvPicPr>
          <p:nvPr/>
        </p:nvPicPr>
        <p:blipFill>
          <a:blip r:embed="rId3"/>
          <a:stretch>
            <a:fillRect/>
          </a:stretch>
        </p:blipFill>
        <p:spPr>
          <a:xfrm>
            <a:off x="2635045" y="923469"/>
            <a:ext cx="9556955" cy="5934531"/>
          </a:xfrm>
          <a:prstGeom prst="rect">
            <a:avLst/>
          </a:prstGeom>
        </p:spPr>
      </p:pic>
      <p:sp>
        <p:nvSpPr>
          <p:cNvPr id="8" name="Segnaposto contenuto 2">
            <a:extLst>
              <a:ext uri="{FF2B5EF4-FFF2-40B4-BE49-F238E27FC236}">
                <a16:creationId xmlns:a16="http://schemas.microsoft.com/office/drawing/2014/main" id="{4BC7AD47-D3C0-3AC4-16E6-2E1DF5A8F4C0}"/>
              </a:ext>
            </a:extLst>
          </p:cNvPr>
          <p:cNvSpPr>
            <a:spLocks noGrp="1"/>
          </p:cNvSpPr>
          <p:nvPr>
            <p:ph idx="1"/>
          </p:nvPr>
        </p:nvSpPr>
        <p:spPr>
          <a:xfrm>
            <a:off x="581192" y="921284"/>
            <a:ext cx="2053853" cy="5867755"/>
          </a:xfrm>
        </p:spPr>
        <p:txBody>
          <a:bodyPr rtlCol="0">
            <a:normAutofit lnSpcReduction="10000"/>
          </a:bodyPr>
          <a:lstStyle/>
          <a:p>
            <a:pPr rtl="0"/>
            <a:r>
              <a:rPr lang="en-US" dirty="0"/>
              <a:t>Our model consist of two main processes:</a:t>
            </a:r>
          </a:p>
          <a:p>
            <a:pPr marL="285750" indent="-285750" rtl="0">
              <a:buFont typeface="Arial" panose="020B0604020202020204" pitchFamily="34" charset="0"/>
              <a:buChar char="•"/>
            </a:pPr>
            <a:r>
              <a:rPr lang="en-US" b="1" dirty="0"/>
              <a:t>Order Management:</a:t>
            </a:r>
            <a:r>
              <a:rPr lang="en-US" dirty="0"/>
              <a:t> which realizes the </a:t>
            </a:r>
            <a:r>
              <a:rPr lang="en-US" i="1" dirty="0"/>
              <a:t>Order Service</a:t>
            </a:r>
          </a:p>
          <a:p>
            <a:pPr marL="285750" indent="-285750" rtl="0">
              <a:buFont typeface="Arial" panose="020B0604020202020204" pitchFamily="34" charset="0"/>
              <a:buChar char="•"/>
            </a:pPr>
            <a:r>
              <a:rPr lang="en-US" b="1" dirty="0"/>
              <a:t>Swab Acquisition and Test: </a:t>
            </a:r>
            <a:r>
              <a:rPr lang="en-US" dirty="0"/>
              <a:t>realize the </a:t>
            </a:r>
            <a:r>
              <a:rPr lang="en-US" i="1" dirty="0"/>
              <a:t>Swab Acquisition and Test service</a:t>
            </a:r>
          </a:p>
          <a:p>
            <a:pPr rtl="0"/>
            <a:r>
              <a:rPr lang="en-US" dirty="0"/>
              <a:t>The two services contribute to the composition of the </a:t>
            </a:r>
            <a:r>
              <a:rPr lang="en-US" b="1" dirty="0"/>
              <a:t>Sales Service </a:t>
            </a:r>
            <a:r>
              <a:rPr lang="en-US" dirty="0"/>
              <a:t>which il the main service of Delivery Swab.</a:t>
            </a:r>
            <a:endParaRPr lang="en-US" b="1" dirty="0"/>
          </a:p>
        </p:txBody>
      </p:sp>
    </p:spTree>
    <p:extLst>
      <p:ext uri="{BB962C8B-B14F-4D97-AF65-F5344CB8AC3E}">
        <p14:creationId xmlns:p14="http://schemas.microsoft.com/office/powerpoint/2010/main" val="114454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Archimate model( part II )</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7</a:t>
            </a:fld>
            <a:endParaRPr lang="it-IT" dirty="0"/>
          </a:p>
        </p:txBody>
      </p:sp>
      <p:pic>
        <p:nvPicPr>
          <p:cNvPr id="10" name="Picture 9" descr="Diagram&#10;&#10;Description automatically generated">
            <a:extLst>
              <a:ext uri="{FF2B5EF4-FFF2-40B4-BE49-F238E27FC236}">
                <a16:creationId xmlns:a16="http://schemas.microsoft.com/office/drawing/2014/main" id="{419F31BC-5BDE-5F10-DD7B-6CF532083CEF}"/>
              </a:ext>
            </a:extLst>
          </p:cNvPr>
          <p:cNvPicPr>
            <a:picLocks noChangeAspect="1"/>
          </p:cNvPicPr>
          <p:nvPr/>
        </p:nvPicPr>
        <p:blipFill>
          <a:blip r:embed="rId3"/>
          <a:stretch>
            <a:fillRect/>
          </a:stretch>
        </p:blipFill>
        <p:spPr>
          <a:xfrm>
            <a:off x="0" y="921284"/>
            <a:ext cx="12191999" cy="5939801"/>
          </a:xfrm>
          <a:prstGeom prst="rect">
            <a:avLst/>
          </a:prstGeom>
        </p:spPr>
      </p:pic>
    </p:spTree>
    <p:extLst>
      <p:ext uri="{BB962C8B-B14F-4D97-AF65-F5344CB8AC3E}">
        <p14:creationId xmlns:p14="http://schemas.microsoft.com/office/powerpoint/2010/main" val="123748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523605" y="298119"/>
            <a:ext cx="7468370" cy="623165"/>
          </a:xfrm>
        </p:spPr>
        <p:txBody>
          <a:bodyPr rtlCol="0">
            <a:normAutofit/>
          </a:bodyPr>
          <a:lstStyle/>
          <a:p>
            <a:pPr algn="ctr" rtl="0"/>
            <a:r>
              <a:rPr lang="it-IT" sz="3200" dirty="0">
                <a:solidFill>
                  <a:schemeClr val="accent1"/>
                </a:solidFill>
              </a:rPr>
              <a:t>Archimate model( full view )</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8</a:t>
            </a:fld>
            <a:endParaRPr lang="it-IT" dirty="0"/>
          </a:p>
        </p:txBody>
      </p:sp>
      <p:pic>
        <p:nvPicPr>
          <p:cNvPr id="4" name="Picture 3" descr="Diagram, schematic&#10;&#10;Description automatically generated">
            <a:extLst>
              <a:ext uri="{FF2B5EF4-FFF2-40B4-BE49-F238E27FC236}">
                <a16:creationId xmlns:a16="http://schemas.microsoft.com/office/drawing/2014/main" id="{A997CA72-C1E2-5F6B-0FB0-91A13AE93A9F}"/>
              </a:ext>
            </a:extLst>
          </p:cNvPr>
          <p:cNvPicPr>
            <a:picLocks noChangeAspect="1"/>
          </p:cNvPicPr>
          <p:nvPr/>
        </p:nvPicPr>
        <p:blipFill>
          <a:blip r:embed="rId3"/>
          <a:stretch>
            <a:fillRect/>
          </a:stretch>
        </p:blipFill>
        <p:spPr>
          <a:xfrm>
            <a:off x="0" y="885469"/>
            <a:ext cx="12192000" cy="5903569"/>
          </a:xfrm>
          <a:prstGeom prst="rect">
            <a:avLst/>
          </a:prstGeom>
        </p:spPr>
      </p:pic>
    </p:spTree>
    <p:extLst>
      <p:ext uri="{BB962C8B-B14F-4D97-AF65-F5344CB8AC3E}">
        <p14:creationId xmlns:p14="http://schemas.microsoft.com/office/powerpoint/2010/main" val="55036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36C8E29-6DA0-D7F1-98F4-DA6151A0BE87}"/>
              </a:ext>
            </a:extLst>
          </p:cNvPr>
          <p:cNvPicPr>
            <a:picLocks noChangeAspect="1"/>
          </p:cNvPicPr>
          <p:nvPr/>
        </p:nvPicPr>
        <p:blipFill>
          <a:blip r:embed="rId3"/>
          <a:stretch>
            <a:fillRect/>
          </a:stretch>
        </p:blipFill>
        <p:spPr>
          <a:xfrm>
            <a:off x="0" y="3419323"/>
            <a:ext cx="12192000" cy="3187153"/>
          </a:xfrm>
          <a:prstGeom prst="rect">
            <a:avLst/>
          </a:prstGeom>
        </p:spPr>
      </p:pic>
      <p:sp>
        <p:nvSpPr>
          <p:cNvPr id="2" name="Titolo 1">
            <a:extLst>
              <a:ext uri="{FF2B5EF4-FFF2-40B4-BE49-F238E27FC236}">
                <a16:creationId xmlns:a16="http://schemas.microsoft.com/office/drawing/2014/main" id="{9540FB38-0113-4F80-BBD4-A9C97FF40720}"/>
              </a:ext>
            </a:extLst>
          </p:cNvPr>
          <p:cNvSpPr>
            <a:spLocks noGrp="1"/>
          </p:cNvSpPr>
          <p:nvPr>
            <p:ph type="title"/>
          </p:nvPr>
        </p:nvSpPr>
        <p:spPr>
          <a:xfrm>
            <a:off x="4960926" y="418591"/>
            <a:ext cx="7468370" cy="623165"/>
          </a:xfrm>
        </p:spPr>
        <p:txBody>
          <a:bodyPr rtlCol="0">
            <a:normAutofit fontScale="90000"/>
          </a:bodyPr>
          <a:lstStyle/>
          <a:p>
            <a:pPr algn="ctr" rtl="0"/>
            <a:r>
              <a:rPr lang="it-IT" sz="3200" dirty="0">
                <a:solidFill>
                  <a:schemeClr val="accent1"/>
                </a:solidFill>
              </a:rPr>
              <a:t>HIGH LEVEL Choreography &amp; ORCHESTRATION</a:t>
            </a:r>
          </a:p>
        </p:txBody>
      </p:sp>
      <p:sp>
        <p:nvSpPr>
          <p:cNvPr id="40" name="Segnaposto numero diapositiva 14">
            <a:extLst>
              <a:ext uri="{FF2B5EF4-FFF2-40B4-BE49-F238E27FC236}">
                <a16:creationId xmlns:a16="http://schemas.microsoft.com/office/drawing/2014/main" id="{BC554F70-AFED-EC7B-F2D5-3229926181B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it-IT" smtClean="0"/>
              <a:pPr rtl="0"/>
              <a:t>9</a:t>
            </a:fld>
            <a:endParaRPr lang="it-IT" dirty="0"/>
          </a:p>
        </p:txBody>
      </p:sp>
      <p:sp>
        <p:nvSpPr>
          <p:cNvPr id="11" name="Segnaposto contenuto 2">
            <a:extLst>
              <a:ext uri="{FF2B5EF4-FFF2-40B4-BE49-F238E27FC236}">
                <a16:creationId xmlns:a16="http://schemas.microsoft.com/office/drawing/2014/main" id="{A8A79453-EAFC-A458-EC4F-93D7395D9702}"/>
              </a:ext>
            </a:extLst>
          </p:cNvPr>
          <p:cNvSpPr>
            <a:spLocks noGrp="1"/>
          </p:cNvSpPr>
          <p:nvPr>
            <p:ph idx="1"/>
          </p:nvPr>
        </p:nvSpPr>
        <p:spPr>
          <a:xfrm>
            <a:off x="3322819" y="952836"/>
            <a:ext cx="5546362" cy="2498038"/>
          </a:xfrm>
        </p:spPr>
        <p:txBody>
          <a:bodyPr rtlCol="0">
            <a:normAutofit/>
          </a:bodyPr>
          <a:lstStyle/>
          <a:p>
            <a:pPr rtl="0"/>
            <a:r>
              <a:rPr lang="en-US" sz="2000" dirty="0">
                <a:latin typeface="Gill Sans MT (Body)"/>
              </a:rPr>
              <a:t>The main subprocesses of our company:</a:t>
            </a:r>
          </a:p>
          <a:p>
            <a:pPr marL="285750" indent="-285750" rtl="0">
              <a:buFont typeface="Arial" panose="020B0604020202020204" pitchFamily="34" charset="0"/>
              <a:buChar char="•"/>
            </a:pPr>
            <a:r>
              <a:rPr lang="en-US" sz="2000" b="1" dirty="0">
                <a:latin typeface="Gill Sans MT (Body)"/>
              </a:rPr>
              <a:t>User Registration</a:t>
            </a:r>
          </a:p>
          <a:p>
            <a:pPr marL="285750" indent="-285750" rtl="0">
              <a:buFont typeface="Arial" panose="020B0604020202020204" pitchFamily="34" charset="0"/>
              <a:buChar char="•"/>
            </a:pPr>
            <a:r>
              <a:rPr lang="en-US" sz="2000" b="1" dirty="0">
                <a:latin typeface="Gill Sans MT (Body)"/>
              </a:rPr>
              <a:t>User Credentials Check</a:t>
            </a:r>
          </a:p>
        </p:txBody>
      </p:sp>
      <p:sp>
        <p:nvSpPr>
          <p:cNvPr id="10" name="TextBox 9">
            <a:extLst>
              <a:ext uri="{FF2B5EF4-FFF2-40B4-BE49-F238E27FC236}">
                <a16:creationId xmlns:a16="http://schemas.microsoft.com/office/drawing/2014/main" id="{CD6666D1-B0D5-99AB-075F-2CDA13A731A3}"/>
              </a:ext>
            </a:extLst>
          </p:cNvPr>
          <p:cNvSpPr txBox="1"/>
          <p:nvPr/>
        </p:nvSpPr>
        <p:spPr>
          <a:xfrm>
            <a:off x="6645639" y="2003441"/>
            <a:ext cx="5546361" cy="846386"/>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ct val="20000"/>
              </a:spcBef>
              <a:spcAft>
                <a:spcPts val="600"/>
              </a:spcAft>
              <a:buClr>
                <a:srgbClr val="ED8428"/>
              </a:buClr>
              <a:buSzPct val="92000"/>
              <a:buFont typeface="Arial" panose="020B0604020202020204" pitchFamily="34" charset="0"/>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Gill Sans MT (Body)"/>
              </a:rPr>
              <a:t>Receive Order</a:t>
            </a:r>
          </a:p>
          <a:p>
            <a:pPr marL="285750" marR="0" lvl="0" indent="-285750" algn="l" defTabSz="457200" rtl="0" eaLnBrk="1" fontAlgn="auto" latinLnBrk="0" hangingPunct="1">
              <a:lnSpc>
                <a:spcPct val="100000"/>
              </a:lnSpc>
              <a:spcBef>
                <a:spcPct val="20000"/>
              </a:spcBef>
              <a:spcAft>
                <a:spcPts val="600"/>
              </a:spcAft>
              <a:buClr>
                <a:srgbClr val="ED8428"/>
              </a:buClr>
              <a:buSzPct val="92000"/>
              <a:buFont typeface="Arial" panose="020B0604020202020204" pitchFamily="34" charset="0"/>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Gill Sans MT (Body)"/>
              </a:rPr>
              <a:t>Fulfill Order</a:t>
            </a:r>
            <a:endParaRPr kumimoji="0" lang="en-US" sz="2000" b="0" i="0" u="none" strike="noStrike" kern="1200" cap="none" spc="0" normalizeH="0" baseline="0" noProof="0" dirty="0">
              <a:ln>
                <a:noFill/>
              </a:ln>
              <a:solidFill>
                <a:prstClr val="black">
                  <a:lumMod val="75000"/>
                  <a:lumOff val="25000"/>
                </a:prstClr>
              </a:solidFill>
              <a:effectLst/>
              <a:uLnTx/>
              <a:uFillTx/>
              <a:latin typeface="Gill Sans MT (Body)"/>
            </a:endParaRPr>
          </a:p>
        </p:txBody>
      </p:sp>
    </p:spTree>
    <p:extLst>
      <p:ext uri="{BB962C8B-B14F-4D97-AF65-F5344CB8AC3E}">
        <p14:creationId xmlns:p14="http://schemas.microsoft.com/office/powerpoint/2010/main" val="2303571967"/>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52848445_TF45205285_Win32" id="{C0C818FB-C22F-456F-8984-26AE7733B6E6}" vid="{4B38EBBF-AFDA-4DAC-8EB3-67AEA1E5940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3D30845B3567040A98DF07E00387763" ma:contentTypeVersion="14" ma:contentTypeDescription="Creare un nuovo documento." ma:contentTypeScope="" ma:versionID="6320b753632b4cbc7dffaf9a850ceb98">
  <xsd:schema xmlns:xsd="http://www.w3.org/2001/XMLSchema" xmlns:xs="http://www.w3.org/2001/XMLSchema" xmlns:p="http://schemas.microsoft.com/office/2006/metadata/properties" xmlns:ns3="c320991c-cd93-436f-9adf-c723a9807295" xmlns:ns4="0fd1a7f5-a34c-4b06-8147-f965095373ce" targetNamespace="http://schemas.microsoft.com/office/2006/metadata/properties" ma:root="true" ma:fieldsID="03e34667ba0c16c0f97b2f3ccbbeabd2" ns3:_="" ns4:_="">
    <xsd:import namespace="c320991c-cd93-436f-9adf-c723a9807295"/>
    <xsd:import namespace="0fd1a7f5-a34c-4b06-8147-f965095373c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20991c-cd93-436f-9adf-c723a98072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fd1a7f5-a34c-4b06-8147-f965095373ce"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c320991c-cd93-436f-9adf-c723a9807295" xsi:nil="true"/>
  </documentManagement>
</p:properties>
</file>

<file path=customXml/itemProps1.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2.xml><?xml version="1.0" encoding="utf-8"?>
<ds:datastoreItem xmlns:ds="http://schemas.openxmlformats.org/officeDocument/2006/customXml" ds:itemID="{98FE99DD-5BCD-4284-9783-D37A994B91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20991c-cd93-436f-9adf-c723a9807295"/>
    <ds:schemaRef ds:uri="0fd1a7f5-a34c-4b06-8147-f965095373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333985-6DEC-4BB6-B360-FFFEFA02249A}">
  <ds:schemaRefs>
    <ds:schemaRef ds:uri="http://purl.org/dc/elements/1.1/"/>
    <ds:schemaRef ds:uri="http://schemas.microsoft.com/office/2006/metadata/properties"/>
    <ds:schemaRef ds:uri="c320991c-cd93-436f-9adf-c723a9807295"/>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0fd1a7f5-a34c-4b06-8147-f965095373ce"/>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Modello Dividendi</Template>
  <TotalTime>823</TotalTime>
  <Words>1186</Words>
  <Application>Microsoft Office PowerPoint</Application>
  <PresentationFormat>Widescreen</PresentationFormat>
  <Paragraphs>155</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Gill Sans MT</vt:lpstr>
      <vt:lpstr>Gill Sans MT (Body)</vt:lpstr>
      <vt:lpstr>Wingdings</vt:lpstr>
      <vt:lpstr>Wingdings 2</vt:lpstr>
      <vt:lpstr>DividendVTI</vt:lpstr>
      <vt:lpstr>DELIVERY SWAB</vt:lpstr>
      <vt:lpstr>OUR COMPANY </vt:lpstr>
      <vt:lpstr>OVERVIEW</vt:lpstr>
      <vt:lpstr>What have we done</vt:lpstr>
      <vt:lpstr>Archimate model</vt:lpstr>
      <vt:lpstr>Archimate model( part I )</vt:lpstr>
      <vt:lpstr>Archimate model( part II )</vt:lpstr>
      <vt:lpstr>Archimate model( full view )</vt:lpstr>
      <vt:lpstr>HIGH LEVEL Choreography &amp; ORCHESTRATION</vt:lpstr>
      <vt:lpstr>choreography</vt:lpstr>
      <vt:lpstr>Choreography - User registration</vt:lpstr>
      <vt:lpstr>Choreography - User LOGIN</vt:lpstr>
      <vt:lpstr>Choreography – receive order</vt:lpstr>
      <vt:lpstr>Choreography – fulfill order(part i)</vt:lpstr>
      <vt:lpstr>Choreography – fulfill order(part Ii)</vt:lpstr>
      <vt:lpstr>Choreography – fulfill order(part IIi)</vt:lpstr>
      <vt:lpstr>orchestration</vt:lpstr>
      <vt:lpstr>orchestration - User registration</vt:lpstr>
      <vt:lpstr>orchestration - User LOGIN</vt:lpstr>
      <vt:lpstr>orchestration – receive order</vt:lpstr>
      <vt:lpstr>orchestration – fulfill order (part I)</vt:lpstr>
      <vt:lpstr>orchestration – fulfill order (part II)</vt:lpstr>
      <vt:lpstr>soundness</vt:lpstr>
      <vt:lpstr>Rest api</vt:lpstr>
      <vt:lpstr>Rest api</vt:lpstr>
      <vt:lpstr>Rest api schemas</vt:lpstr>
      <vt:lpstr>Post - Analyzely</vt:lpstr>
      <vt:lpstr>get - Analyzely</vt:lpstr>
      <vt:lpstr>Post - supplierly</vt:lpstr>
      <vt:lpstr>get - supplierly</vt:lpstr>
      <vt:lpstr>Post - bankly</vt:lpstr>
      <vt:lpstr>PowerPoint Presentation</vt:lpstr>
      <vt:lpstr>DELIVERY SWAB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SWAB</dc:title>
  <dc:creator>Matteo Saglimbeni</dc:creator>
  <cp:lastModifiedBy>Matteo Saglimbeni</cp:lastModifiedBy>
  <cp:revision>7</cp:revision>
  <dcterms:created xsi:type="dcterms:W3CDTF">2022-07-15T11:48:11Z</dcterms:created>
  <dcterms:modified xsi:type="dcterms:W3CDTF">2022-07-16T19:06:16Z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0x010100F3D30845B3567040A98DF07E00387763</vt:lpwstr>
  </property>
</Properties>
</file>