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40923-1A64-4D22-94EE-0D9C786C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C8BFC-6B84-42EB-8122-B1E36B96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C04CF-9840-4036-AF6D-50D8A203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A4D55A-5B96-49C7-ACF6-EBB197C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17743-4FB8-47E4-90BE-2A2EDE83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1F24E-42EF-48AB-8DE6-957E3CEA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1F7CE-8D49-41C0-B06D-AD1CDD74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76E08-0156-4502-8938-B2A51F2A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03542-9C31-42DE-AAF3-538EE06A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4082A-9686-4457-908E-2065D4E0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AB837-EE8F-4137-93C1-112AEF802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DD2DAB-5B7F-4949-80BA-869EC565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68712-A3F2-4E3B-954B-98833C9F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CF9BB-DB5B-43C6-ACB2-3E833EAC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CC19A-ADE3-4763-8938-9BC21700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A222-6BEF-4501-A273-CB88B023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ECCD4-B6B9-4AC3-8DE1-8EBC4005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DADE3-1E93-4339-A172-C8BD2E36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9207B-B854-4A27-9640-7AB1E14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AFAA9-341C-4D52-A366-AB12460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A2570-D186-4AE0-9FB7-83E06D30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A372F2-FEEE-4374-907C-390BF227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6539D-34EF-480A-BC57-675DD99D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7242C-181A-4DFC-8634-9249EA27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3A233-772B-4637-87BC-AFBD71D4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AA27B-EBC4-49F8-B7B8-80F2F497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75317-832B-4330-9F68-ECE64112A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93882D-FF8A-49D9-956D-A274D384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7E47B0-C320-4682-8187-2398FAC8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A4C4A7-728A-436B-A257-F04AF2C1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AD46F4-0C3E-4783-98F2-75593E75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C71A-601A-424E-AF96-3C2763EE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35B59-8D68-484C-8C30-5B4369E8F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23422B-1AF4-466C-8291-E09B75E42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6CC7D7-35A9-4375-B067-F56637ECC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7C9421-F79F-49B2-B330-64E0775F2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EBD836-FDCE-4D6C-A71B-FDBC23B7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AC14CF-408B-4791-B44E-B4359B31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9C45C6-5276-42D1-BADE-FCBCBBAB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1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81E1A-AD47-4EF7-8954-F501EE7E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ADD51A-B227-4147-8686-12AFD745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D9B7A1-D970-40FC-9191-70A9E1BA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3C5CF0-DDF4-448C-84FE-BD14F684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ADF057-0C8B-4887-AB1A-2361584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437949-A58C-4448-9D4E-AF12C3FF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0DEC5-EC2A-407F-BCD7-4E255A4A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913FE-F823-4228-A62F-AE269594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BA4E6-E816-4F88-B57D-A93300BC1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BF8971-1297-4C18-B9D2-6CB2D5234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0F3745-5FD6-45CC-8E1A-2D98DD46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2DA055-2B86-4795-B900-3EA6A7AF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BDD9F-D02C-4386-86AE-A598627E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2B44-494F-448A-83BE-C591985C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A42DBA-EDFE-4820-BA5C-87193A9F3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376793-C222-4CD3-B356-8DBE406A6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653E5-F723-4DD4-A149-6AFCA8BF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64845-9488-48FA-8662-4E4AB8B3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ED2068-C72B-45D7-8EC0-53B69AC8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585B3A-414A-4D8F-9CF5-1BF684F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DF6C8-5C40-428A-917E-57CF7320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BF546-EAC3-47A8-B02F-730BAACFA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359-EF6D-4512-AE9E-69132D13D81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8D90F-BFA9-484A-B03A-D922FC25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85604-83E7-43D4-AE6C-8820A3FF0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2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C0DFCD-9C77-4945-B51A-39D276F867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6A4627-1748-4861-A909-D1331D00DB73}"/>
              </a:ext>
            </a:extLst>
          </p:cNvPr>
          <p:cNvSpPr txBox="1"/>
          <p:nvPr/>
        </p:nvSpPr>
        <p:spPr>
          <a:xfrm>
            <a:off x="638175" y="129269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CURSO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57352E-5229-4617-A7A2-5E5CBA31E1A6}"/>
              </a:ext>
            </a:extLst>
          </p:cNvPr>
          <p:cNvSpPr txBox="1"/>
          <p:nvPr/>
        </p:nvSpPr>
        <p:spPr>
          <a:xfrm>
            <a:off x="638175" y="1737089"/>
            <a:ext cx="3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HTML,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CSS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e </a:t>
            </a: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JS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BBF8AB-E145-4ED2-87A0-2AA6186CAE06}"/>
              </a:ext>
            </a:extLst>
          </p:cNvPr>
          <p:cNvSpPr txBox="1"/>
          <p:nvPr/>
        </p:nvSpPr>
        <p:spPr>
          <a:xfrm>
            <a:off x="638174" y="2400301"/>
            <a:ext cx="4045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Baumans" panose="02000506020000020003" pitchFamily="2" charset="0"/>
              </a:rPr>
              <a:t>Certificado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FE603B-3524-4912-AF15-6978ED6B8616}"/>
              </a:ext>
            </a:extLst>
          </p:cNvPr>
          <p:cNvSpPr txBox="1"/>
          <p:nvPr/>
        </p:nvSpPr>
        <p:spPr>
          <a:xfrm>
            <a:off x="638175" y="3525604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Fernando Gonçalves Dias </a:t>
            </a:r>
            <a:r>
              <a:rPr lang="en-US" dirty="0" err="1">
                <a:solidFill>
                  <a:schemeClr val="bg1"/>
                </a:solidFill>
              </a:rPr>
              <a:t>Lemo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D020B9-5B4D-40F4-B27C-C24FE6CCFB63}"/>
              </a:ext>
            </a:extLst>
          </p:cNvPr>
          <p:cNvSpPr txBox="1"/>
          <p:nvPr/>
        </p:nvSpPr>
        <p:spPr>
          <a:xfrm>
            <a:off x="638175" y="4096483"/>
            <a:ext cx="3754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Completeou</a:t>
            </a:r>
            <a:r>
              <a:rPr lang="en-US" dirty="0">
                <a:solidFill>
                  <a:schemeClr val="bg1"/>
                </a:solidFill>
              </a:rPr>
              <a:t> a jornada do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r>
              <a:rPr lang="en-US" dirty="0">
                <a:solidFill>
                  <a:schemeClr val="bg1"/>
                </a:solidFill>
              </a:rPr>
              <a:t> HTML, CSS e JS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data 27.05.22 e domino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conceitos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basicos</a:t>
            </a:r>
            <a:r>
              <a:rPr lang="en-US" dirty="0">
                <a:solidFill>
                  <a:schemeClr val="bg1"/>
                </a:solidFill>
              </a:rPr>
              <a:t>, com </a:t>
            </a:r>
            <a:r>
              <a:rPr lang="en-US" dirty="0" err="1">
                <a:solidFill>
                  <a:schemeClr val="bg1"/>
                </a:solidFill>
              </a:rPr>
              <a:t>carga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horaria</a:t>
            </a:r>
            <a:r>
              <a:rPr lang="en-US" dirty="0">
                <a:solidFill>
                  <a:schemeClr val="bg1"/>
                </a:solidFill>
              </a:rPr>
              <a:t> de 30 horas de </a:t>
            </a:r>
            <a:r>
              <a:rPr lang="en-US" dirty="0" err="1">
                <a:solidFill>
                  <a:schemeClr val="bg1"/>
                </a:solidFill>
              </a:rPr>
              <a:t>atividades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praticas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A70216-9D84-4616-B887-3E7BF35D91AA}"/>
              </a:ext>
            </a:extLst>
          </p:cNvPr>
          <p:cNvSpPr txBox="1"/>
          <p:nvPr/>
        </p:nvSpPr>
        <p:spPr>
          <a:xfrm>
            <a:off x="638174" y="6031239"/>
            <a:ext cx="248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umans" panose="02000506020000020003" pitchFamily="2" charset="0"/>
              </a:rPr>
              <a:t>learnbridge</a:t>
            </a:r>
            <a:endParaRPr lang="en-US" dirty="0">
              <a:solidFill>
                <a:schemeClr val="bg1"/>
              </a:solidFill>
              <a:latin typeface="Baumans" panose="02000506020000020003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BA5BE0-D394-4E11-AB96-619398EA8821}"/>
              </a:ext>
            </a:extLst>
          </p:cNvPr>
          <p:cNvSpPr/>
          <p:nvPr/>
        </p:nvSpPr>
        <p:spPr>
          <a:xfrm>
            <a:off x="2087094" y="6103962"/>
            <a:ext cx="113122" cy="223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4F06B4-1706-4895-9246-8522A60962FD}"/>
              </a:ext>
            </a:extLst>
          </p:cNvPr>
          <p:cNvSpPr/>
          <p:nvPr/>
        </p:nvSpPr>
        <p:spPr>
          <a:xfrm>
            <a:off x="2239494" y="6103962"/>
            <a:ext cx="113122" cy="223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A37AD6-8A62-440E-A3C1-0AAEF6B55EB5}"/>
              </a:ext>
            </a:extLst>
          </p:cNvPr>
          <p:cNvSpPr/>
          <p:nvPr/>
        </p:nvSpPr>
        <p:spPr>
          <a:xfrm>
            <a:off x="2391894" y="6103962"/>
            <a:ext cx="113122" cy="22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F334D679-38E4-4C4B-BFCD-DE849629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667" y="905539"/>
            <a:ext cx="6046025" cy="40306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7D0E54-5557-4D29-AD4F-101A5BBA5A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1" y="5195888"/>
            <a:ext cx="2194580" cy="129174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90A826E-F72A-4E17-994C-70338C3FF356}"/>
              </a:ext>
            </a:extLst>
          </p:cNvPr>
          <p:cNvCxnSpPr>
            <a:cxnSpLocks/>
          </p:cNvCxnSpPr>
          <p:nvPr/>
        </p:nvCxnSpPr>
        <p:spPr>
          <a:xfrm>
            <a:off x="5191090" y="6215905"/>
            <a:ext cx="20267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266BFAF-2840-4BED-858D-A312E578B9A8}"/>
              </a:ext>
            </a:extLst>
          </p:cNvPr>
          <p:cNvSpPr txBox="1"/>
          <p:nvPr/>
        </p:nvSpPr>
        <p:spPr>
          <a:xfrm>
            <a:off x="5162809" y="6167104"/>
            <a:ext cx="208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Atilo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Strobusk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788EC7-B901-4F6C-8A94-E3960231B368}"/>
              </a:ext>
            </a:extLst>
          </p:cNvPr>
          <p:cNvSpPr txBox="1"/>
          <p:nvPr/>
        </p:nvSpPr>
        <p:spPr>
          <a:xfrm>
            <a:off x="5162809" y="6363488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 da </a:t>
            </a:r>
            <a:r>
              <a:rPr lang="en-US" b="1" dirty="0" err="1">
                <a:solidFill>
                  <a:schemeClr val="bg1"/>
                </a:solidFill>
              </a:rPr>
              <a:t>Learnbridg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C0DFCD-9C77-4945-B51A-39D276F867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6A4627-1748-4861-A909-D1331D00DB73}"/>
              </a:ext>
            </a:extLst>
          </p:cNvPr>
          <p:cNvSpPr txBox="1"/>
          <p:nvPr/>
        </p:nvSpPr>
        <p:spPr>
          <a:xfrm>
            <a:off x="638175" y="129269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CURSO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57352E-5229-4617-A7A2-5E5CBA31E1A6}"/>
              </a:ext>
            </a:extLst>
          </p:cNvPr>
          <p:cNvSpPr txBox="1"/>
          <p:nvPr/>
        </p:nvSpPr>
        <p:spPr>
          <a:xfrm>
            <a:off x="638175" y="1737089"/>
            <a:ext cx="3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HTML,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CSS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e </a:t>
            </a: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JS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BBF8AB-E145-4ED2-87A0-2AA6186CAE06}"/>
              </a:ext>
            </a:extLst>
          </p:cNvPr>
          <p:cNvSpPr txBox="1"/>
          <p:nvPr/>
        </p:nvSpPr>
        <p:spPr>
          <a:xfrm>
            <a:off x="638174" y="2400301"/>
            <a:ext cx="4045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Baumans" panose="02000506020000020003" pitchFamily="2" charset="0"/>
              </a:rPr>
              <a:t>Certificado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FE603B-3524-4912-AF15-6978ED6B8616}"/>
              </a:ext>
            </a:extLst>
          </p:cNvPr>
          <p:cNvSpPr txBox="1"/>
          <p:nvPr/>
        </p:nvSpPr>
        <p:spPr>
          <a:xfrm>
            <a:off x="638175" y="3525604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Fernando Gonçalves Dias </a:t>
            </a:r>
            <a:r>
              <a:rPr lang="en-US" dirty="0" err="1">
                <a:solidFill>
                  <a:schemeClr val="bg1"/>
                </a:solidFill>
              </a:rPr>
              <a:t>Lemo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D020B9-5B4D-40F4-B27C-C24FE6CCFB63}"/>
              </a:ext>
            </a:extLst>
          </p:cNvPr>
          <p:cNvSpPr txBox="1"/>
          <p:nvPr/>
        </p:nvSpPr>
        <p:spPr>
          <a:xfrm>
            <a:off x="638175" y="4096483"/>
            <a:ext cx="3754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Ministrou</a:t>
            </a:r>
            <a:r>
              <a:rPr lang="en-US" dirty="0">
                <a:solidFill>
                  <a:schemeClr val="bg1"/>
                </a:solidFill>
              </a:rPr>
              <a:t> o mini-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r>
              <a:rPr lang="en-US" dirty="0">
                <a:solidFill>
                  <a:schemeClr val="bg1"/>
                </a:solidFill>
              </a:rPr>
              <a:t> de HTML, CSS e JS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data 26.05.2022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Escola </a:t>
            </a:r>
            <a:r>
              <a:rPr lang="en-US" dirty="0" err="1">
                <a:solidFill>
                  <a:schemeClr val="bg1"/>
                </a:solidFill>
              </a:rPr>
              <a:t>Estadual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Osmar</a:t>
            </a:r>
            <a:r>
              <a:rPr lang="en-US" dirty="0">
                <a:solidFill>
                  <a:schemeClr val="bg1"/>
                </a:solidFill>
              </a:rPr>
              <a:t> Pedrosa, </a:t>
            </a:r>
            <a:r>
              <a:rPr lang="en-US" dirty="0" err="1">
                <a:solidFill>
                  <a:schemeClr val="bg1"/>
                </a:solidFill>
              </a:rPr>
              <a:t>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conduziu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conceitos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basicos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totalizando</a:t>
            </a:r>
            <a:r>
              <a:rPr lang="en-US" dirty="0">
                <a:solidFill>
                  <a:schemeClr val="bg1"/>
                </a:solidFill>
              </a:rPr>
              <a:t> 30 horas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A70216-9D84-4616-B887-3E7BF35D91AA}"/>
              </a:ext>
            </a:extLst>
          </p:cNvPr>
          <p:cNvSpPr txBox="1"/>
          <p:nvPr/>
        </p:nvSpPr>
        <p:spPr>
          <a:xfrm>
            <a:off x="638174" y="6031239"/>
            <a:ext cx="248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umans" panose="02000506020000020003" pitchFamily="2" charset="0"/>
              </a:rPr>
              <a:t>learnbridge</a:t>
            </a:r>
            <a:endParaRPr lang="en-US" dirty="0">
              <a:solidFill>
                <a:schemeClr val="bg1"/>
              </a:solidFill>
              <a:latin typeface="Baumans" panose="02000506020000020003" pitchFamily="2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223C03D-FCFD-4420-844B-63583764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325" y="811311"/>
            <a:ext cx="4762500" cy="47625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4BA5BE0-D394-4E11-AB96-619398EA8821}"/>
              </a:ext>
            </a:extLst>
          </p:cNvPr>
          <p:cNvSpPr/>
          <p:nvPr/>
        </p:nvSpPr>
        <p:spPr>
          <a:xfrm>
            <a:off x="2087094" y="6103962"/>
            <a:ext cx="113122" cy="223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4F06B4-1706-4895-9246-8522A60962FD}"/>
              </a:ext>
            </a:extLst>
          </p:cNvPr>
          <p:cNvSpPr/>
          <p:nvPr/>
        </p:nvSpPr>
        <p:spPr>
          <a:xfrm>
            <a:off x="2239494" y="6103962"/>
            <a:ext cx="113122" cy="223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A37AD6-8A62-440E-A3C1-0AAEF6B55EB5}"/>
              </a:ext>
            </a:extLst>
          </p:cNvPr>
          <p:cNvSpPr/>
          <p:nvPr/>
        </p:nvSpPr>
        <p:spPr>
          <a:xfrm>
            <a:off x="2391894" y="6103962"/>
            <a:ext cx="113122" cy="22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017412-22CB-417D-9760-DB2DFD2620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1" y="5195888"/>
            <a:ext cx="2194580" cy="1291746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82345B1-1459-4E52-8B57-C54D54B33BCC}"/>
              </a:ext>
            </a:extLst>
          </p:cNvPr>
          <p:cNvCxnSpPr>
            <a:cxnSpLocks/>
          </p:cNvCxnSpPr>
          <p:nvPr/>
        </p:nvCxnSpPr>
        <p:spPr>
          <a:xfrm>
            <a:off x="5191090" y="6215905"/>
            <a:ext cx="20267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2B24D8A-A254-42BB-98E0-5A37B3E30F44}"/>
              </a:ext>
            </a:extLst>
          </p:cNvPr>
          <p:cNvSpPr txBox="1"/>
          <p:nvPr/>
        </p:nvSpPr>
        <p:spPr>
          <a:xfrm>
            <a:off x="5162809" y="6167104"/>
            <a:ext cx="208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Atilo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Strobusk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851B31-0911-452B-828C-7D7165E8EEAD}"/>
              </a:ext>
            </a:extLst>
          </p:cNvPr>
          <p:cNvSpPr txBox="1"/>
          <p:nvPr/>
        </p:nvSpPr>
        <p:spPr>
          <a:xfrm>
            <a:off x="5162809" y="6363488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 da </a:t>
            </a:r>
            <a:r>
              <a:rPr lang="en-US" b="1" dirty="0" err="1">
                <a:solidFill>
                  <a:schemeClr val="bg1"/>
                </a:solidFill>
              </a:rPr>
              <a:t>Learnbridg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24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89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Baumans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5</cp:revision>
  <dcterms:created xsi:type="dcterms:W3CDTF">2022-05-26T10:12:44Z</dcterms:created>
  <dcterms:modified xsi:type="dcterms:W3CDTF">2022-05-27T12:10:46Z</dcterms:modified>
</cp:coreProperties>
</file>