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2"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6858000" cy="9144000"/>
  <p:embeddedFontLst>
    <p:embeddedFont>
      <p:font typeface="Rasa"/>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 uri="GoogleSlidesCustomDataVersion2">
      <go:slidesCustomData xmlns:go="http://customooxmlschemas.google.com/" r:id="rId52" roundtripDataSignature="AMtx7mj3QOS/uNCE4hAkrP8YiLcKeWj5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Rasa-regular.fntdata"/><Relationship Id="rId47" Type="http://schemas.openxmlformats.org/officeDocument/2006/relationships/slide" Target="slides/slide41.xml"/><Relationship Id="rId49" Type="http://schemas.openxmlformats.org/officeDocument/2006/relationships/font" Target="fonts/Rasa-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Rasa-boldItalic.fntdata"/><Relationship Id="rId50" Type="http://schemas.openxmlformats.org/officeDocument/2006/relationships/font" Target="fonts/Rasa-italic.fntdata"/><Relationship Id="rId52"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3881437" y="8686800"/>
            <a:ext cx="2960687" cy="446087"/>
          </a:xfrm>
          <a:prstGeom prst="rect">
            <a:avLst/>
          </a:prstGeom>
          <a:noFill/>
          <a:ln>
            <a:noFill/>
          </a:ln>
        </p:spPr>
        <p:txBody>
          <a:bodyPr anchorCtr="0" anchor="b" bIns="0" lIns="0" spcFirstLastPara="1" rIns="0" wrap="square" tIns="0">
            <a:noAutofit/>
          </a:bodyPr>
          <a:lstStyle/>
          <a:p>
            <a:pPr indent="0" lvl="0" marL="0" marR="0" rtl="0" algn="l">
              <a:lnSpc>
                <a:spcPct val="85000"/>
              </a:lnSpc>
              <a:spcBef>
                <a:spcPts val="0"/>
              </a:spcBef>
              <a:spcAft>
                <a:spcPts val="0"/>
              </a:spcAft>
              <a:buNone/>
            </a:pPr>
            <a:fld id="{00000000-1234-1234-1234-123412341234}" type="slidenum">
              <a:rPr b="0" i="0" lang="en-US" sz="1800" u="none" cap="none" strike="noStrike">
                <a:solidFill>
                  <a:srgbClr val="000000"/>
                </a:solidFill>
                <a:latin typeface="Arial"/>
                <a:ea typeface="Arial"/>
                <a:cs typeface="Arial"/>
                <a:sym typeface="Arial"/>
              </a:rPr>
              <a:t>‹#›</a:t>
            </a:fld>
            <a:endParaRPr/>
          </a:p>
        </p:txBody>
      </p:sp>
      <p:sp>
        <p:nvSpPr>
          <p:cNvPr id="4" name="Google Shape;4;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 name="Google Shape;5;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 name="Google Shape;6;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 name="Google Shape;7;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 name="Google Shape;8;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 name="Google Shape;9;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 name="Google Shape;10;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 name="Google Shape;11;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 name="Google Shape;12;n"/>
          <p:cNvSpPr/>
          <p:nvPr/>
        </p:nvSpPr>
        <p:spPr>
          <a:xfrm>
            <a:off x="0" y="0"/>
            <a:ext cx="6858000" cy="9144000"/>
          </a:xfrm>
          <a:prstGeom prst="roundRect">
            <a:avLst>
              <a:gd fmla="val 5"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 name="Google Shape;13;n"/>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 name="Google Shape;14;n"/>
          <p:cNvSpPr txBox="1"/>
          <p:nvPr>
            <p:ph idx="1" type="body"/>
          </p:nvPr>
        </p:nvSpPr>
        <p:spPr>
          <a:xfrm>
            <a:off x="685800" y="4343400"/>
            <a:ext cx="5470525" cy="4103687"/>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5" name="Google Shape;15;n"/>
          <p:cNvSpPr txBox="1"/>
          <p:nvPr>
            <p:ph idx="3" type="hdr"/>
          </p:nvPr>
        </p:nvSpPr>
        <p:spPr>
          <a:xfrm>
            <a:off x="0" y="0"/>
            <a:ext cx="2960687" cy="446087"/>
          </a:xfrm>
          <a:prstGeom prst="rect">
            <a:avLst/>
          </a:prstGeom>
          <a:noFill/>
          <a:ln>
            <a:noFill/>
          </a:ln>
        </p:spPr>
        <p:txBody>
          <a:bodyPr anchorCtr="0" anchor="t" bIns="0" lIns="0" spcFirstLastPara="1" rIns="0" wrap="square" tIns="0">
            <a:noAutofit/>
          </a:bodyPr>
          <a:lstStyle>
            <a:lvl1pPr lvl="0" marR="0" rtl="0" algn="l">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6" name="Google Shape;16;n"/>
          <p:cNvSpPr txBox="1"/>
          <p:nvPr>
            <p:ph idx="10" type="dt"/>
          </p:nvPr>
        </p:nvSpPr>
        <p:spPr>
          <a:xfrm>
            <a:off x="3881437" y="0"/>
            <a:ext cx="2960687" cy="446087"/>
          </a:xfrm>
          <a:prstGeom prst="rect">
            <a:avLst/>
          </a:prstGeom>
          <a:noFill/>
          <a:ln>
            <a:noFill/>
          </a:ln>
        </p:spPr>
        <p:txBody>
          <a:bodyPr anchorCtr="0" anchor="t" bIns="0" lIns="0" spcFirstLastPara="1" rIns="0" wrap="square" tIns="0">
            <a:noAutofit/>
          </a:bodyPr>
          <a:lstStyle>
            <a:lvl1pPr lvl="0" marR="0" rtl="0" algn="r">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7" name="Google Shape;17;n"/>
          <p:cNvSpPr txBox="1"/>
          <p:nvPr>
            <p:ph idx="11" type="ftr"/>
          </p:nvPr>
        </p:nvSpPr>
        <p:spPr>
          <a:xfrm>
            <a:off x="0" y="8686800"/>
            <a:ext cx="2960687" cy="446087"/>
          </a:xfrm>
          <a:prstGeom prst="rect">
            <a:avLst/>
          </a:prstGeom>
          <a:noFill/>
          <a:ln>
            <a:noFill/>
          </a:ln>
        </p:spPr>
        <p:txBody>
          <a:bodyPr anchorCtr="0" anchor="b" bIns="0" lIns="0" spcFirstLastPara="1" rIns="0" wrap="square" tIns="0">
            <a:noAutofit/>
          </a:bodyPr>
          <a:lstStyle>
            <a:lvl1pPr lvl="0" marR="0" rtl="0" algn="l">
              <a:lnSpc>
                <a:spcPct val="102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18" name="Google Shape;18;n"/>
          <p:cNvSpPr txBox="1"/>
          <p:nvPr>
            <p:ph idx="4" type="sldNum"/>
          </p:nvPr>
        </p:nvSpPr>
        <p:spPr>
          <a:xfrm>
            <a:off x="3881437" y="8686800"/>
            <a:ext cx="2960687" cy="446087"/>
          </a:xfrm>
          <a:prstGeom prst="rect">
            <a:avLst/>
          </a:prstGeom>
          <a:noFill/>
          <a:ln>
            <a:noFill/>
          </a:ln>
        </p:spPr>
        <p:txBody>
          <a:bodyPr anchorCtr="0" anchor="b" bIns="0" lIns="0" spcFirstLastPara="1" rIns="0" wrap="square" tIns="0">
            <a:noAutofit/>
          </a:bodyPr>
          <a:lstStyle/>
          <a:p>
            <a:pPr indent="0" lvl="0" marL="0" marR="0" rtl="0" algn="r">
              <a:lnSpc>
                <a:spcPct val="102000"/>
              </a:lnSpc>
              <a:spcBef>
                <a:spcPts val="0"/>
              </a:spcBef>
              <a:spcAft>
                <a:spcPts val="0"/>
              </a:spcAft>
              <a:buClr>
                <a:srgbClr val="000000"/>
              </a:buClr>
              <a:buSzPts val="1400"/>
              <a:buFont typeface="Times New Roman"/>
              <a:buNone/>
            </a:pPr>
            <a:fld id="{00000000-1234-1234-1234-123412341234}" type="slidenum">
              <a:rPr b="0" i="0" lang="en-US" sz="1400" u="non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1:notes"/>
          <p:cNvSpPr/>
          <p:nvPr>
            <p:ph idx="2" type="sldImg"/>
          </p:nvPr>
        </p:nvSpPr>
        <p:spPr>
          <a:xfrm>
            <a:off x="1003300" y="695325"/>
            <a:ext cx="4841875" cy="34242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4" name="Google Shape;54;p1:notes"/>
          <p:cNvSpPr/>
          <p:nvPr/>
        </p:nvSpPr>
        <p:spPr>
          <a:xfrm>
            <a:off x="685800" y="4343400"/>
            <a:ext cx="5476875" cy="411162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55" name="Google Shape;55;p1: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0: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8" name="Google Shape;128;p10: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9" name="Google Shape;129;p10: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0" name="Google Shape;130;p10: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6" name="Google Shape;136;p11: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37" name="Google Shape;137;p11: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2: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7" name="Google Shape;147;p12: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48" name="Google Shape;148;p12: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3: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5" name="Google Shape;155;p13: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56" name="Google Shape;156;p13: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7" name="Google Shape;157;p13: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4: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4" name="Google Shape;164;p14: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65" name="Google Shape;165;p14: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2" name="Google Shape;172;p15: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73" name="Google Shape;173;p15: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0" name="Google Shape;180;p16: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1" name="Google Shape;181;p16: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16: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7: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89" name="Google Shape;189;p17: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0" name="Google Shape;190;p17: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7" name="Google Shape;197;p18: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98" name="Google Shape;198;p18: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18: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9: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5" name="Google Shape;205;p19: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06" name="Google Shape;206;p19: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2: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2" name="Google Shape;62;p2: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63" name="Google Shape;63;p2: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0: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5" name="Google Shape;215;p20: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16" name="Google Shape;216;p20: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20: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1: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3" name="Google Shape;223;p21: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24" name="Google Shape;224;p21: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21: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2: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1" name="Google Shape;231;p22: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2" name="Google Shape;232;p22: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2: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3: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39" name="Google Shape;239;p23: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0" name="Google Shape;240;p23: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3: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4: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7" name="Google Shape;247;p24: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48" name="Google Shape;248;p24: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24: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5: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7" name="Google Shape;257;p25: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58" name="Google Shape;258;p25: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5: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6: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6" name="Google Shape;266;p26: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67" name="Google Shape;267;p26: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6: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7: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5" name="Google Shape;275;p27: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76" name="Google Shape;276;p27: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7" name="Google Shape;277;p27: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8: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3" name="Google Shape;283;p28: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84" name="Google Shape;284;p28: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28: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9: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1" name="Google Shape;291;p29: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2" name="Google Shape;292;p29: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p29: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3: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0" name="Google Shape;70;p3: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1" name="Google Shape;71;p3: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0: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299" name="Google Shape;299;p30: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0" name="Google Shape;300;p30: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1: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7" name="Google Shape;307;p31: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08" name="Google Shape;308;p31: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p31: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2: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5" name="Google Shape;315;p32: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16" name="Google Shape;316;p32: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7" name="Google Shape;317;p32: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3: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5" name="Google Shape;325;p33: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26" name="Google Shape;326;p33: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27" name="Google Shape;327;p33: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4: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4" name="Google Shape;334;p34: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35" name="Google Shape;335;p34: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6" name="Google Shape;336;p34: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5: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3" name="Google Shape;343;p35: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44" name="Google Shape;344;p35: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2" name="Google Shape;352;p36: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53" name="Google Shape;353;p36: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7:notes"/>
          <p:cNvSpPr/>
          <p:nvPr/>
        </p:nvSpPr>
        <p:spPr>
          <a:xfrm>
            <a:off x="1003300" y="695325"/>
            <a:ext cx="4848225"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3" name="Google Shape;363;p37: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64" name="Google Shape;364;p37: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5" name="Google Shape;365;p37: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38:notes"/>
          <p:cNvSpPr/>
          <p:nvPr>
            <p:ph idx="2" type="sldImg"/>
          </p:nvPr>
        </p:nvSpPr>
        <p:spPr>
          <a:xfrm>
            <a:off x="1346200" y="769937"/>
            <a:ext cx="4164012" cy="2943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73" name="Google Shape;373;p38:notes"/>
          <p:cNvSpPr/>
          <p:nvPr/>
        </p:nvSpPr>
        <p:spPr>
          <a:xfrm>
            <a:off x="652462" y="4002087"/>
            <a:ext cx="5551487" cy="4310062"/>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74" name="Google Shape;374;p38: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39:notes"/>
          <p:cNvSpPr/>
          <p:nvPr>
            <p:ph idx="2" type="sldImg"/>
          </p:nvPr>
        </p:nvSpPr>
        <p:spPr>
          <a:xfrm>
            <a:off x="1346200" y="769937"/>
            <a:ext cx="4164012" cy="2943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82" name="Google Shape;382;p39:notes"/>
          <p:cNvSpPr/>
          <p:nvPr/>
        </p:nvSpPr>
        <p:spPr>
          <a:xfrm>
            <a:off x="652462" y="4002087"/>
            <a:ext cx="5551487" cy="4310062"/>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83" name="Google Shape;383;p39: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8" name="Google Shape;78;p4: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79" name="Google Shape;79;p4: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0" name="Google Shape;80;p4: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0:notes"/>
          <p:cNvSpPr/>
          <p:nvPr>
            <p:ph idx="2" type="sldImg"/>
          </p:nvPr>
        </p:nvSpPr>
        <p:spPr>
          <a:xfrm>
            <a:off x="1346200" y="769937"/>
            <a:ext cx="4164012" cy="2943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0" name="Google Shape;390;p40:notes"/>
          <p:cNvSpPr/>
          <p:nvPr/>
        </p:nvSpPr>
        <p:spPr>
          <a:xfrm>
            <a:off x="652462" y="4002087"/>
            <a:ext cx="5551487" cy="4310062"/>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391" name="Google Shape;391;p40: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41:notes"/>
          <p:cNvSpPr/>
          <p:nvPr>
            <p:ph idx="2" type="sldImg"/>
          </p:nvPr>
        </p:nvSpPr>
        <p:spPr>
          <a:xfrm>
            <a:off x="1346200" y="769937"/>
            <a:ext cx="4164012" cy="2943225"/>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99" name="Google Shape;399;p41:notes"/>
          <p:cNvSpPr/>
          <p:nvPr/>
        </p:nvSpPr>
        <p:spPr>
          <a:xfrm>
            <a:off x="652462" y="4002087"/>
            <a:ext cx="5551487" cy="4310062"/>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400" name="Google Shape;400;p41: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6" name="Google Shape;86;p5: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87" name="Google Shape;87;p5: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6:notes"/>
          <p:cNvSpPr/>
          <p:nvPr>
            <p:ph idx="2" type="sldImg"/>
          </p:nvPr>
        </p:nvSpPr>
        <p:spPr>
          <a:xfrm>
            <a:off x="1003300" y="695325"/>
            <a:ext cx="4838700" cy="3421062"/>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5" name="Google Shape;95;p6:notes"/>
          <p:cNvSpPr/>
          <p:nvPr/>
        </p:nvSpPr>
        <p:spPr>
          <a:xfrm>
            <a:off x="685800" y="4343400"/>
            <a:ext cx="5473700" cy="4106862"/>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96" name="Google Shape;96;p6: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7: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2" name="Google Shape;102;p7: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03" name="Google Shape;103;p7: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8: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0" name="Google Shape;110;p8: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1" name="Google Shape;111;p8: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2" name="Google Shape;112;p8: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9:notes"/>
          <p:cNvSpPr/>
          <p:nvPr/>
        </p:nvSpPr>
        <p:spPr>
          <a:xfrm>
            <a:off x="1003300" y="695325"/>
            <a:ext cx="4851400" cy="3429000"/>
          </a:xfrm>
          <a:prstGeom prst="rect">
            <a:avLst/>
          </a:prstGeom>
          <a:solidFill>
            <a:srgbClr val="FFFFFF"/>
          </a:solidFill>
          <a:ln cap="sq"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19" name="Google Shape;119;p9:notes"/>
          <p:cNvSpPr/>
          <p:nvPr/>
        </p:nvSpPr>
        <p:spPr>
          <a:xfrm>
            <a:off x="685800" y="4343400"/>
            <a:ext cx="5481637" cy="4114800"/>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
        <p:nvSpPr>
          <p:cNvPr id="120" name="Google Shape;120;p9:notes"/>
          <p:cNvSpPr txBox="1"/>
          <p:nvPr>
            <p:ph idx="1" type="body"/>
          </p:nvPr>
        </p:nvSpPr>
        <p:spPr>
          <a:xfrm>
            <a:off x="685800" y="4343400"/>
            <a:ext cx="5470525" cy="4103687"/>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21" name="Google Shape;121;p9:notes"/>
          <p:cNvSpPr/>
          <p:nvPr>
            <p:ph idx="2" type="sldImg"/>
          </p:nvPr>
        </p:nvSpPr>
        <p:spPr>
          <a:xfrm>
            <a:off x="1003300" y="695325"/>
            <a:ext cx="4835525" cy="3417887"/>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25" name="Shape 25"/>
        <p:cNvGrpSpPr/>
        <p:nvPr/>
      </p:nvGrpSpPr>
      <p:grpSpPr>
        <a:xfrm>
          <a:off x="0" y="0"/>
          <a:ext cx="0" cy="0"/>
          <a:chOff x="0" y="0"/>
          <a:chExt cx="0" cy="0"/>
        </a:xfrm>
      </p:grpSpPr>
      <p:sp>
        <p:nvSpPr>
          <p:cNvPr id="26" name="Google Shape;26;p43"/>
          <p:cNvSpPr txBox="1"/>
          <p:nvPr>
            <p:ph type="title"/>
          </p:nvPr>
        </p:nvSpPr>
        <p:spPr>
          <a:xfrm>
            <a:off x="327025" y="39687"/>
            <a:ext cx="6678612" cy="1054100"/>
          </a:xfrm>
          <a:prstGeom prst="rect">
            <a:avLst/>
          </a:prstGeom>
          <a:noFill/>
          <a:ln>
            <a:noFill/>
          </a:ln>
        </p:spPr>
        <p:txBody>
          <a:bodyPr anchorCtr="0" anchor="ctr" bIns="0" lIns="0" spcFirstLastPara="1" rIns="0" wrap="square" tIns="0">
            <a:noAutofit/>
          </a:bodyPr>
          <a:lstStyle>
            <a:lvl1pPr lvl="0" algn="l">
              <a:lnSpc>
                <a:spcPct val="91000"/>
              </a:lnSpc>
              <a:spcBef>
                <a:spcPts val="0"/>
              </a:spcBef>
              <a:spcAft>
                <a:spcPts val="0"/>
              </a:spcAft>
              <a:buSzPts val="1400"/>
              <a:buNone/>
              <a:defRPr/>
            </a:lvl1pPr>
            <a:lvl2pPr lvl="1" algn="l">
              <a:lnSpc>
                <a:spcPct val="91000"/>
              </a:lnSpc>
              <a:spcBef>
                <a:spcPts val="0"/>
              </a:spcBef>
              <a:spcAft>
                <a:spcPts val="0"/>
              </a:spcAft>
              <a:buSzPts val="1400"/>
              <a:buNone/>
              <a:defRPr/>
            </a:lvl2pPr>
            <a:lvl3pPr lvl="2" algn="l">
              <a:lnSpc>
                <a:spcPct val="91000"/>
              </a:lnSpc>
              <a:spcBef>
                <a:spcPts val="0"/>
              </a:spcBef>
              <a:spcAft>
                <a:spcPts val="0"/>
              </a:spcAft>
              <a:buSzPts val="1400"/>
              <a:buNone/>
              <a:defRPr/>
            </a:lvl3pPr>
            <a:lvl4pPr lvl="3" algn="l">
              <a:lnSpc>
                <a:spcPct val="91000"/>
              </a:lnSpc>
              <a:spcBef>
                <a:spcPts val="0"/>
              </a:spcBef>
              <a:spcAft>
                <a:spcPts val="0"/>
              </a:spcAft>
              <a:buSzPts val="1400"/>
              <a:buNone/>
              <a:defRPr/>
            </a:lvl4pPr>
            <a:lvl5pPr lvl="4" algn="l">
              <a:lnSpc>
                <a:spcPct val="91000"/>
              </a:lnSpc>
              <a:spcBef>
                <a:spcPts val="0"/>
              </a:spcBef>
              <a:spcAft>
                <a:spcPts val="0"/>
              </a:spcAft>
              <a:buSzPts val="1400"/>
              <a:buNone/>
              <a:defRPr/>
            </a:lvl5pPr>
            <a:lvl6pPr lvl="5" algn="l">
              <a:lnSpc>
                <a:spcPct val="91000"/>
              </a:lnSpc>
              <a:spcBef>
                <a:spcPts val="0"/>
              </a:spcBef>
              <a:spcAft>
                <a:spcPts val="0"/>
              </a:spcAft>
              <a:buSzPts val="1400"/>
              <a:buNone/>
              <a:defRPr/>
            </a:lvl6pPr>
            <a:lvl7pPr lvl="6" algn="l">
              <a:lnSpc>
                <a:spcPct val="91000"/>
              </a:lnSpc>
              <a:spcBef>
                <a:spcPts val="0"/>
              </a:spcBef>
              <a:spcAft>
                <a:spcPts val="0"/>
              </a:spcAft>
              <a:buSzPts val="1400"/>
              <a:buNone/>
              <a:defRPr/>
            </a:lvl7pPr>
            <a:lvl8pPr lvl="7" algn="l">
              <a:lnSpc>
                <a:spcPct val="91000"/>
              </a:lnSpc>
              <a:spcBef>
                <a:spcPts val="0"/>
              </a:spcBef>
              <a:spcAft>
                <a:spcPts val="0"/>
              </a:spcAft>
              <a:buSzPts val="1400"/>
              <a:buNone/>
              <a:defRPr/>
            </a:lvl8pPr>
            <a:lvl9pPr lvl="8" algn="l">
              <a:lnSpc>
                <a:spcPct val="91000"/>
              </a:lnSpc>
              <a:spcBef>
                <a:spcPts val="0"/>
              </a:spcBef>
              <a:spcAft>
                <a:spcPts val="0"/>
              </a:spcAft>
              <a:buSzPts val="1400"/>
              <a:buNone/>
              <a:defRPr/>
            </a:lvl9pPr>
          </a:lstStyle>
          <a:p/>
        </p:txBody>
      </p:sp>
      <p:sp>
        <p:nvSpPr>
          <p:cNvPr id="27" name="Google Shape;27;p43"/>
          <p:cNvSpPr txBox="1"/>
          <p:nvPr>
            <p:ph idx="1" type="body"/>
          </p:nvPr>
        </p:nvSpPr>
        <p:spPr>
          <a:xfrm>
            <a:off x="457200" y="1604962"/>
            <a:ext cx="8213725" cy="5875337"/>
          </a:xfrm>
          <a:prstGeom prst="rect">
            <a:avLst/>
          </a:prstGeom>
          <a:noFill/>
          <a:ln>
            <a:noFill/>
          </a:ln>
        </p:spPr>
        <p:txBody>
          <a:bodyPr anchorCtr="0" anchor="t" bIns="0" lIns="0" spcFirstLastPara="1" rIns="0" wrap="square" tIns="0">
            <a:noAutofit/>
          </a:bodyPr>
          <a:lstStyle>
            <a:lvl1pPr indent="-228600" lvl="0" marL="457200" algn="l">
              <a:lnSpc>
                <a:spcPct val="91000"/>
              </a:lnSpc>
              <a:spcBef>
                <a:spcPts val="0"/>
              </a:spcBef>
              <a:spcAft>
                <a:spcPts val="0"/>
              </a:spcAft>
              <a:buSzPts val="1400"/>
              <a:buNone/>
              <a:defRPr/>
            </a:lvl1pPr>
            <a:lvl2pPr indent="-228600" lvl="1" marL="914400" algn="l">
              <a:lnSpc>
                <a:spcPct val="91000"/>
              </a:lnSpc>
              <a:spcBef>
                <a:spcPts val="1400"/>
              </a:spcBef>
              <a:spcAft>
                <a:spcPts val="0"/>
              </a:spcAft>
              <a:buSzPts val="1400"/>
              <a:buNone/>
              <a:defRPr/>
            </a:lvl2pPr>
            <a:lvl3pPr indent="-228600" lvl="2" marL="1371600" algn="l">
              <a:lnSpc>
                <a:spcPct val="91000"/>
              </a:lnSpc>
              <a:spcBef>
                <a:spcPts val="1100"/>
              </a:spcBef>
              <a:spcAft>
                <a:spcPts val="0"/>
              </a:spcAft>
              <a:buSzPts val="1400"/>
              <a:buNone/>
              <a:defRPr/>
            </a:lvl3pPr>
            <a:lvl4pPr indent="-228600" lvl="3" marL="1828800" algn="l">
              <a:lnSpc>
                <a:spcPct val="91000"/>
              </a:lnSpc>
              <a:spcBef>
                <a:spcPts val="800"/>
              </a:spcBef>
              <a:spcAft>
                <a:spcPts val="0"/>
              </a:spcAft>
              <a:buSzPts val="1400"/>
              <a:buNone/>
              <a:defRPr/>
            </a:lvl4pPr>
            <a:lvl5pPr indent="-228600" lvl="4" marL="2286000" algn="l">
              <a:lnSpc>
                <a:spcPct val="91000"/>
              </a:lnSpc>
              <a:spcBef>
                <a:spcPts val="500"/>
              </a:spcBef>
              <a:spcAft>
                <a:spcPts val="0"/>
              </a:spcAft>
              <a:buSzPts val="1400"/>
              <a:buNone/>
              <a:defRPr/>
            </a:lvl5pPr>
            <a:lvl6pPr indent="-228600" lvl="5" marL="2743200" algn="l">
              <a:lnSpc>
                <a:spcPct val="91000"/>
              </a:lnSpc>
              <a:spcBef>
                <a:spcPts val="200"/>
              </a:spcBef>
              <a:spcAft>
                <a:spcPts val="0"/>
              </a:spcAft>
              <a:buSzPts val="1400"/>
              <a:buNone/>
              <a:defRPr/>
            </a:lvl6pPr>
            <a:lvl7pPr indent="-228600" lvl="6" marL="3200400" algn="l">
              <a:lnSpc>
                <a:spcPct val="91000"/>
              </a:lnSpc>
              <a:spcBef>
                <a:spcPts val="200"/>
              </a:spcBef>
              <a:spcAft>
                <a:spcPts val="0"/>
              </a:spcAft>
              <a:buSzPts val="1400"/>
              <a:buNone/>
              <a:defRPr/>
            </a:lvl7pPr>
            <a:lvl8pPr indent="-228600" lvl="7" marL="3657600" algn="l">
              <a:lnSpc>
                <a:spcPct val="91000"/>
              </a:lnSpc>
              <a:spcBef>
                <a:spcPts val="200"/>
              </a:spcBef>
              <a:spcAft>
                <a:spcPts val="0"/>
              </a:spcAft>
              <a:buSzPts val="1400"/>
              <a:buNone/>
              <a:defRPr/>
            </a:lvl8pPr>
            <a:lvl9pPr indent="-228600" lvl="8" marL="4114800" algn="l">
              <a:lnSpc>
                <a:spcPct val="91000"/>
              </a:lnSpc>
              <a:spcBef>
                <a:spcPts val="200"/>
              </a:spcBef>
              <a:spcAft>
                <a:spcPts val="200"/>
              </a:spcAft>
              <a:buSzPts val="1400"/>
              <a:buNone/>
              <a:defRPr/>
            </a:lvl9pPr>
          </a:lstStyle>
          <a:p/>
        </p:txBody>
      </p:sp>
      <p:sp>
        <p:nvSpPr>
          <p:cNvPr id="28" name="Google Shape;28;p43"/>
          <p:cNvSpPr txBox="1"/>
          <p:nvPr>
            <p:ph idx="10" type="dt"/>
          </p:nvPr>
        </p:nvSpPr>
        <p:spPr>
          <a:xfrm>
            <a:off x="457200" y="6246812"/>
            <a:ext cx="2114550" cy="46196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29" name="Google Shape;29;p43"/>
          <p:cNvSpPr txBox="1"/>
          <p:nvPr>
            <p:ph idx="11" type="ftr"/>
          </p:nvPr>
        </p:nvSpPr>
        <p:spPr>
          <a:xfrm>
            <a:off x="5592762" y="6221412"/>
            <a:ext cx="190341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0" name="Google Shape;30;p43"/>
          <p:cNvSpPr txBox="1"/>
          <p:nvPr>
            <p:ph idx="12" type="sldNum"/>
          </p:nvPr>
        </p:nvSpPr>
        <p:spPr>
          <a:xfrm>
            <a:off x="3265487" y="6246812"/>
            <a:ext cx="2106612" cy="461962"/>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None/>
              <a:defRPr sz="2400">
                <a:latin typeface="Times New Roman"/>
                <a:ea typeface="Times New Roman"/>
                <a:cs typeface="Times New Roman"/>
                <a:sym typeface="Times New Roman"/>
              </a:defRPr>
            </a:lvl1pPr>
            <a:lvl2pPr indent="0" lvl="1" marL="0" algn="l">
              <a:lnSpc>
                <a:spcPct val="100000"/>
              </a:lnSpc>
              <a:spcBef>
                <a:spcPts val="0"/>
              </a:spcBef>
              <a:spcAft>
                <a:spcPts val="0"/>
              </a:spcAft>
              <a:buNone/>
              <a:defRPr sz="2400">
                <a:latin typeface="Times New Roman"/>
                <a:ea typeface="Times New Roman"/>
                <a:cs typeface="Times New Roman"/>
                <a:sym typeface="Times New Roman"/>
              </a:defRPr>
            </a:lvl2pPr>
            <a:lvl3pPr indent="0" lvl="2" marL="0" algn="l">
              <a:lnSpc>
                <a:spcPct val="100000"/>
              </a:lnSpc>
              <a:spcBef>
                <a:spcPts val="0"/>
              </a:spcBef>
              <a:spcAft>
                <a:spcPts val="0"/>
              </a:spcAft>
              <a:buNone/>
              <a:defRPr sz="2400">
                <a:latin typeface="Times New Roman"/>
                <a:ea typeface="Times New Roman"/>
                <a:cs typeface="Times New Roman"/>
                <a:sym typeface="Times New Roman"/>
              </a:defRPr>
            </a:lvl3pPr>
            <a:lvl4pPr indent="0" lvl="3" marL="0" algn="l">
              <a:lnSpc>
                <a:spcPct val="100000"/>
              </a:lnSpc>
              <a:spcBef>
                <a:spcPts val="0"/>
              </a:spcBef>
              <a:spcAft>
                <a:spcPts val="0"/>
              </a:spcAft>
              <a:buNone/>
              <a:defRPr sz="2400">
                <a:latin typeface="Times New Roman"/>
                <a:ea typeface="Times New Roman"/>
                <a:cs typeface="Times New Roman"/>
                <a:sym typeface="Times New Roman"/>
              </a:defRPr>
            </a:lvl4pPr>
            <a:lvl5pPr indent="0" lvl="4" marL="0" algn="l">
              <a:lnSpc>
                <a:spcPct val="100000"/>
              </a:lnSpc>
              <a:spcBef>
                <a:spcPts val="0"/>
              </a:spcBef>
              <a:spcAft>
                <a:spcPts val="0"/>
              </a:spcAft>
              <a:buNone/>
              <a:defRPr sz="2400">
                <a:latin typeface="Times New Roman"/>
                <a:ea typeface="Times New Roman"/>
                <a:cs typeface="Times New Roman"/>
                <a:sym typeface="Times New Roman"/>
              </a:defRPr>
            </a:lvl5pPr>
            <a:lvl6pPr indent="0" lvl="5" marL="0" algn="l">
              <a:lnSpc>
                <a:spcPct val="100000"/>
              </a:lnSpc>
              <a:spcBef>
                <a:spcPts val="0"/>
              </a:spcBef>
              <a:spcAft>
                <a:spcPts val="0"/>
              </a:spcAft>
              <a:buNone/>
              <a:defRPr sz="2400">
                <a:latin typeface="Times New Roman"/>
                <a:ea typeface="Times New Roman"/>
                <a:cs typeface="Times New Roman"/>
                <a:sym typeface="Times New Roman"/>
              </a:defRPr>
            </a:lvl6pPr>
            <a:lvl7pPr indent="0" lvl="6" marL="0" algn="l">
              <a:lnSpc>
                <a:spcPct val="100000"/>
              </a:lnSpc>
              <a:spcBef>
                <a:spcPts val="0"/>
              </a:spcBef>
              <a:spcAft>
                <a:spcPts val="0"/>
              </a:spcAft>
              <a:buNone/>
              <a:defRPr sz="2400">
                <a:latin typeface="Times New Roman"/>
                <a:ea typeface="Times New Roman"/>
                <a:cs typeface="Times New Roman"/>
                <a:sym typeface="Times New Roman"/>
              </a:defRPr>
            </a:lvl7pPr>
            <a:lvl8pPr indent="0" lvl="7" marL="0" algn="l">
              <a:lnSpc>
                <a:spcPct val="100000"/>
              </a:lnSpc>
              <a:spcBef>
                <a:spcPts val="0"/>
              </a:spcBef>
              <a:spcAft>
                <a:spcPts val="0"/>
              </a:spcAft>
              <a:buNone/>
              <a:defRPr sz="2400">
                <a:latin typeface="Times New Roman"/>
                <a:ea typeface="Times New Roman"/>
                <a:cs typeface="Times New Roman"/>
                <a:sym typeface="Times New Roman"/>
              </a:defRPr>
            </a:lvl8pPr>
            <a:lvl9pPr indent="0" lvl="8" marL="0" algn="l">
              <a:lnSpc>
                <a:spcPct val="100000"/>
              </a:lnSpc>
              <a:spcBef>
                <a:spcPts val="0"/>
              </a:spcBef>
              <a:spcAft>
                <a:spcPts val="0"/>
              </a:spcAft>
              <a:buNone/>
              <a:defRPr sz="2400">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ext on right" type="twoColTx">
  <p:cSld name="TITLE_AND_TWO_COLUMNS">
    <p:spTree>
      <p:nvGrpSpPr>
        <p:cNvPr id="31" name="Shape 31"/>
        <p:cNvGrpSpPr/>
        <p:nvPr/>
      </p:nvGrpSpPr>
      <p:grpSpPr>
        <a:xfrm>
          <a:off x="0" y="0"/>
          <a:ext cx="0" cy="0"/>
          <a:chOff x="0" y="0"/>
          <a:chExt cx="0" cy="0"/>
        </a:xfrm>
      </p:grpSpPr>
      <p:sp>
        <p:nvSpPr>
          <p:cNvPr id="32" name="Google Shape;32;p44"/>
          <p:cNvSpPr txBox="1"/>
          <p:nvPr>
            <p:ph idx="10" type="dt"/>
          </p:nvPr>
        </p:nvSpPr>
        <p:spPr>
          <a:xfrm>
            <a:off x="457200" y="6246812"/>
            <a:ext cx="2114550" cy="46196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3" name="Google Shape;33;p44"/>
          <p:cNvSpPr txBox="1"/>
          <p:nvPr>
            <p:ph idx="11" type="ftr"/>
          </p:nvPr>
        </p:nvSpPr>
        <p:spPr>
          <a:xfrm>
            <a:off x="5592762" y="6221412"/>
            <a:ext cx="190341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4" name="Google Shape;34;p44"/>
          <p:cNvSpPr txBox="1"/>
          <p:nvPr>
            <p:ph idx="12" type="sldNum"/>
          </p:nvPr>
        </p:nvSpPr>
        <p:spPr>
          <a:xfrm>
            <a:off x="3265487" y="6246812"/>
            <a:ext cx="2106612" cy="461962"/>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None/>
              <a:defRPr sz="2400">
                <a:latin typeface="Times New Roman"/>
                <a:ea typeface="Times New Roman"/>
                <a:cs typeface="Times New Roman"/>
                <a:sym typeface="Times New Roman"/>
              </a:defRPr>
            </a:lvl1pPr>
            <a:lvl2pPr indent="0" lvl="1" marL="0" algn="l">
              <a:lnSpc>
                <a:spcPct val="100000"/>
              </a:lnSpc>
              <a:spcBef>
                <a:spcPts val="0"/>
              </a:spcBef>
              <a:spcAft>
                <a:spcPts val="0"/>
              </a:spcAft>
              <a:buNone/>
              <a:defRPr sz="2400">
                <a:latin typeface="Times New Roman"/>
                <a:ea typeface="Times New Roman"/>
                <a:cs typeface="Times New Roman"/>
                <a:sym typeface="Times New Roman"/>
              </a:defRPr>
            </a:lvl2pPr>
            <a:lvl3pPr indent="0" lvl="2" marL="0" algn="l">
              <a:lnSpc>
                <a:spcPct val="100000"/>
              </a:lnSpc>
              <a:spcBef>
                <a:spcPts val="0"/>
              </a:spcBef>
              <a:spcAft>
                <a:spcPts val="0"/>
              </a:spcAft>
              <a:buNone/>
              <a:defRPr sz="2400">
                <a:latin typeface="Times New Roman"/>
                <a:ea typeface="Times New Roman"/>
                <a:cs typeface="Times New Roman"/>
                <a:sym typeface="Times New Roman"/>
              </a:defRPr>
            </a:lvl3pPr>
            <a:lvl4pPr indent="0" lvl="3" marL="0" algn="l">
              <a:lnSpc>
                <a:spcPct val="100000"/>
              </a:lnSpc>
              <a:spcBef>
                <a:spcPts val="0"/>
              </a:spcBef>
              <a:spcAft>
                <a:spcPts val="0"/>
              </a:spcAft>
              <a:buNone/>
              <a:defRPr sz="2400">
                <a:latin typeface="Times New Roman"/>
                <a:ea typeface="Times New Roman"/>
                <a:cs typeface="Times New Roman"/>
                <a:sym typeface="Times New Roman"/>
              </a:defRPr>
            </a:lvl4pPr>
            <a:lvl5pPr indent="0" lvl="4" marL="0" algn="l">
              <a:lnSpc>
                <a:spcPct val="100000"/>
              </a:lnSpc>
              <a:spcBef>
                <a:spcPts val="0"/>
              </a:spcBef>
              <a:spcAft>
                <a:spcPts val="0"/>
              </a:spcAft>
              <a:buNone/>
              <a:defRPr sz="2400">
                <a:latin typeface="Times New Roman"/>
                <a:ea typeface="Times New Roman"/>
                <a:cs typeface="Times New Roman"/>
                <a:sym typeface="Times New Roman"/>
              </a:defRPr>
            </a:lvl5pPr>
            <a:lvl6pPr indent="0" lvl="5" marL="0" algn="l">
              <a:lnSpc>
                <a:spcPct val="100000"/>
              </a:lnSpc>
              <a:spcBef>
                <a:spcPts val="0"/>
              </a:spcBef>
              <a:spcAft>
                <a:spcPts val="0"/>
              </a:spcAft>
              <a:buNone/>
              <a:defRPr sz="2400">
                <a:latin typeface="Times New Roman"/>
                <a:ea typeface="Times New Roman"/>
                <a:cs typeface="Times New Roman"/>
                <a:sym typeface="Times New Roman"/>
              </a:defRPr>
            </a:lvl6pPr>
            <a:lvl7pPr indent="0" lvl="6" marL="0" algn="l">
              <a:lnSpc>
                <a:spcPct val="100000"/>
              </a:lnSpc>
              <a:spcBef>
                <a:spcPts val="0"/>
              </a:spcBef>
              <a:spcAft>
                <a:spcPts val="0"/>
              </a:spcAft>
              <a:buNone/>
              <a:defRPr sz="2400">
                <a:latin typeface="Times New Roman"/>
                <a:ea typeface="Times New Roman"/>
                <a:cs typeface="Times New Roman"/>
                <a:sym typeface="Times New Roman"/>
              </a:defRPr>
            </a:lvl7pPr>
            <a:lvl8pPr indent="0" lvl="7" marL="0" algn="l">
              <a:lnSpc>
                <a:spcPct val="100000"/>
              </a:lnSpc>
              <a:spcBef>
                <a:spcPts val="0"/>
              </a:spcBef>
              <a:spcAft>
                <a:spcPts val="0"/>
              </a:spcAft>
              <a:buNone/>
              <a:defRPr sz="2400">
                <a:latin typeface="Times New Roman"/>
                <a:ea typeface="Times New Roman"/>
                <a:cs typeface="Times New Roman"/>
                <a:sym typeface="Times New Roman"/>
              </a:defRPr>
            </a:lvl8pPr>
            <a:lvl9pPr indent="0" lvl="8" marL="0" algn="l">
              <a:lnSpc>
                <a:spcPct val="100000"/>
              </a:lnSpc>
              <a:spcBef>
                <a:spcPts val="0"/>
              </a:spcBef>
              <a:spcAft>
                <a:spcPts val="0"/>
              </a:spcAft>
              <a:buNone/>
              <a:defRPr sz="2400">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on left, two objects on right" type="txAndTwoObj">
  <p:cSld name="TEXT_AND_TWO_OBJECTS">
    <p:spTree>
      <p:nvGrpSpPr>
        <p:cNvPr id="35" name="Shape 35"/>
        <p:cNvGrpSpPr/>
        <p:nvPr/>
      </p:nvGrpSpPr>
      <p:grpSpPr>
        <a:xfrm>
          <a:off x="0" y="0"/>
          <a:ext cx="0" cy="0"/>
          <a:chOff x="0" y="0"/>
          <a:chExt cx="0" cy="0"/>
        </a:xfrm>
      </p:grpSpPr>
      <p:sp>
        <p:nvSpPr>
          <p:cNvPr id="36" name="Google Shape;36;p45"/>
          <p:cNvSpPr txBox="1"/>
          <p:nvPr>
            <p:ph idx="10" type="dt"/>
          </p:nvPr>
        </p:nvSpPr>
        <p:spPr>
          <a:xfrm>
            <a:off x="457200" y="6246812"/>
            <a:ext cx="2114550" cy="461962"/>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7" name="Google Shape;37;p45"/>
          <p:cNvSpPr txBox="1"/>
          <p:nvPr>
            <p:ph idx="11" type="ftr"/>
          </p:nvPr>
        </p:nvSpPr>
        <p:spPr>
          <a:xfrm>
            <a:off x="5592762" y="6221412"/>
            <a:ext cx="1903412" cy="4572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38" name="Google Shape;38;p45"/>
          <p:cNvSpPr txBox="1"/>
          <p:nvPr>
            <p:ph idx="12" type="sldNum"/>
          </p:nvPr>
        </p:nvSpPr>
        <p:spPr>
          <a:xfrm>
            <a:off x="3265487" y="6246812"/>
            <a:ext cx="2106612" cy="461962"/>
          </a:xfrm>
          <a:prstGeom prst="rect">
            <a:avLst/>
          </a:prstGeom>
          <a:noFill/>
          <a:ln>
            <a:noFill/>
          </a:ln>
        </p:spPr>
        <p:txBody>
          <a:bodyPr anchorCtr="0" anchor="t" bIns="0" lIns="0" spcFirstLastPara="1" rIns="0" wrap="square" tIns="0">
            <a:noAutofit/>
          </a:bodyPr>
          <a:lstStyle>
            <a:lvl1pPr indent="0" lvl="0" marL="0" algn="l">
              <a:lnSpc>
                <a:spcPct val="100000"/>
              </a:lnSpc>
              <a:spcBef>
                <a:spcPts val="0"/>
              </a:spcBef>
              <a:spcAft>
                <a:spcPts val="0"/>
              </a:spcAft>
              <a:buNone/>
              <a:defRPr sz="2400">
                <a:latin typeface="Times New Roman"/>
                <a:ea typeface="Times New Roman"/>
                <a:cs typeface="Times New Roman"/>
                <a:sym typeface="Times New Roman"/>
              </a:defRPr>
            </a:lvl1pPr>
            <a:lvl2pPr indent="0" lvl="1" marL="0" algn="l">
              <a:lnSpc>
                <a:spcPct val="100000"/>
              </a:lnSpc>
              <a:spcBef>
                <a:spcPts val="0"/>
              </a:spcBef>
              <a:spcAft>
                <a:spcPts val="0"/>
              </a:spcAft>
              <a:buNone/>
              <a:defRPr sz="2400">
                <a:latin typeface="Times New Roman"/>
                <a:ea typeface="Times New Roman"/>
                <a:cs typeface="Times New Roman"/>
                <a:sym typeface="Times New Roman"/>
              </a:defRPr>
            </a:lvl2pPr>
            <a:lvl3pPr indent="0" lvl="2" marL="0" algn="l">
              <a:lnSpc>
                <a:spcPct val="100000"/>
              </a:lnSpc>
              <a:spcBef>
                <a:spcPts val="0"/>
              </a:spcBef>
              <a:spcAft>
                <a:spcPts val="0"/>
              </a:spcAft>
              <a:buNone/>
              <a:defRPr sz="2400">
                <a:latin typeface="Times New Roman"/>
                <a:ea typeface="Times New Roman"/>
                <a:cs typeface="Times New Roman"/>
                <a:sym typeface="Times New Roman"/>
              </a:defRPr>
            </a:lvl3pPr>
            <a:lvl4pPr indent="0" lvl="3" marL="0" algn="l">
              <a:lnSpc>
                <a:spcPct val="100000"/>
              </a:lnSpc>
              <a:spcBef>
                <a:spcPts val="0"/>
              </a:spcBef>
              <a:spcAft>
                <a:spcPts val="0"/>
              </a:spcAft>
              <a:buNone/>
              <a:defRPr sz="2400">
                <a:latin typeface="Times New Roman"/>
                <a:ea typeface="Times New Roman"/>
                <a:cs typeface="Times New Roman"/>
                <a:sym typeface="Times New Roman"/>
              </a:defRPr>
            </a:lvl4pPr>
            <a:lvl5pPr indent="0" lvl="4" marL="0" algn="l">
              <a:lnSpc>
                <a:spcPct val="100000"/>
              </a:lnSpc>
              <a:spcBef>
                <a:spcPts val="0"/>
              </a:spcBef>
              <a:spcAft>
                <a:spcPts val="0"/>
              </a:spcAft>
              <a:buNone/>
              <a:defRPr sz="2400">
                <a:latin typeface="Times New Roman"/>
                <a:ea typeface="Times New Roman"/>
                <a:cs typeface="Times New Roman"/>
                <a:sym typeface="Times New Roman"/>
              </a:defRPr>
            </a:lvl5pPr>
            <a:lvl6pPr indent="0" lvl="5" marL="0" algn="l">
              <a:lnSpc>
                <a:spcPct val="100000"/>
              </a:lnSpc>
              <a:spcBef>
                <a:spcPts val="0"/>
              </a:spcBef>
              <a:spcAft>
                <a:spcPts val="0"/>
              </a:spcAft>
              <a:buNone/>
              <a:defRPr sz="2400">
                <a:latin typeface="Times New Roman"/>
                <a:ea typeface="Times New Roman"/>
                <a:cs typeface="Times New Roman"/>
                <a:sym typeface="Times New Roman"/>
              </a:defRPr>
            </a:lvl6pPr>
            <a:lvl7pPr indent="0" lvl="6" marL="0" algn="l">
              <a:lnSpc>
                <a:spcPct val="100000"/>
              </a:lnSpc>
              <a:spcBef>
                <a:spcPts val="0"/>
              </a:spcBef>
              <a:spcAft>
                <a:spcPts val="0"/>
              </a:spcAft>
              <a:buNone/>
              <a:defRPr sz="2400">
                <a:latin typeface="Times New Roman"/>
                <a:ea typeface="Times New Roman"/>
                <a:cs typeface="Times New Roman"/>
                <a:sym typeface="Times New Roman"/>
              </a:defRPr>
            </a:lvl7pPr>
            <a:lvl8pPr indent="0" lvl="7" marL="0" algn="l">
              <a:lnSpc>
                <a:spcPct val="100000"/>
              </a:lnSpc>
              <a:spcBef>
                <a:spcPts val="0"/>
              </a:spcBef>
              <a:spcAft>
                <a:spcPts val="0"/>
              </a:spcAft>
              <a:buNone/>
              <a:defRPr sz="2400">
                <a:latin typeface="Times New Roman"/>
                <a:ea typeface="Times New Roman"/>
                <a:cs typeface="Times New Roman"/>
                <a:sym typeface="Times New Roman"/>
              </a:defRPr>
            </a:lvl8pPr>
            <a:lvl9pPr indent="0" lvl="8" marL="0" algn="l">
              <a:lnSpc>
                <a:spcPct val="100000"/>
              </a:lnSpc>
              <a:spcBef>
                <a:spcPts val="0"/>
              </a:spcBef>
              <a:spcAft>
                <a:spcPts val="0"/>
              </a:spcAft>
              <a:buNone/>
              <a:defRPr sz="2400">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type="tx">
  <p:cSld name="TITLE_AND_BODY">
    <p:spTree>
      <p:nvGrpSpPr>
        <p:cNvPr id="46" name="Shape 46"/>
        <p:cNvGrpSpPr/>
        <p:nvPr/>
      </p:nvGrpSpPr>
      <p:grpSpPr>
        <a:xfrm>
          <a:off x="0" y="0"/>
          <a:ext cx="0" cy="0"/>
          <a:chOff x="0" y="0"/>
          <a:chExt cx="0" cy="0"/>
        </a:xfrm>
      </p:grpSpPr>
      <p:sp>
        <p:nvSpPr>
          <p:cNvPr id="47" name="Google Shape;47;p47"/>
          <p:cNvSpPr txBox="1"/>
          <p:nvPr>
            <p:ph type="title"/>
          </p:nvPr>
        </p:nvSpPr>
        <p:spPr>
          <a:xfrm>
            <a:off x="457200" y="522287"/>
            <a:ext cx="6527800" cy="649287"/>
          </a:xfrm>
          <a:prstGeom prst="rect">
            <a:avLst/>
          </a:prstGeom>
          <a:noFill/>
          <a:ln>
            <a:noFill/>
          </a:ln>
        </p:spPr>
        <p:txBody>
          <a:bodyPr anchorCtr="0" anchor="ctr"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48" name="Google Shape;48;p47"/>
          <p:cNvSpPr txBox="1"/>
          <p:nvPr>
            <p:ph idx="1" type="body"/>
          </p:nvPr>
        </p:nvSpPr>
        <p:spPr>
          <a:xfrm>
            <a:off x="457200" y="1631950"/>
            <a:ext cx="8226425" cy="3973512"/>
          </a:xfrm>
          <a:prstGeom prst="rect">
            <a:avLst/>
          </a:prstGeom>
          <a:noFill/>
          <a:ln>
            <a:noFill/>
          </a:ln>
        </p:spPr>
        <p:txBody>
          <a:bodyPr anchorCtr="0" anchor="t" bIns="0" lIns="0" spcFirstLastPara="1" rIns="0" wrap="square" tIns="21225">
            <a:noAutofit/>
          </a:bodyPr>
          <a:lstStyle>
            <a:lvl1pPr indent="-228600" lvl="0" marL="457200" algn="l">
              <a:lnSpc>
                <a:spcPct val="93000"/>
              </a:lnSpc>
              <a:spcBef>
                <a:spcPts val="0"/>
              </a:spcBef>
              <a:spcAft>
                <a:spcPts val="0"/>
              </a:spcAft>
              <a:buSzPts val="1400"/>
              <a:buNone/>
              <a:defRPr/>
            </a:lvl1pPr>
            <a:lvl2pPr indent="-228600" lvl="1" marL="914400" algn="l">
              <a:lnSpc>
                <a:spcPct val="93000"/>
              </a:lnSpc>
              <a:spcBef>
                <a:spcPts val="1200"/>
              </a:spcBef>
              <a:spcAft>
                <a:spcPts val="0"/>
              </a:spcAft>
              <a:buSzPts val="1400"/>
              <a:buNone/>
              <a:defRPr/>
            </a:lvl2pPr>
            <a:lvl3pPr indent="-228600" lvl="2" marL="1371600" algn="l">
              <a:lnSpc>
                <a:spcPct val="93000"/>
              </a:lnSpc>
              <a:spcBef>
                <a:spcPts val="1000"/>
              </a:spcBef>
              <a:spcAft>
                <a:spcPts val="0"/>
              </a:spcAft>
              <a:buSzPts val="1400"/>
              <a:buNone/>
              <a:defRPr/>
            </a:lvl3pPr>
            <a:lvl4pPr indent="-228600" lvl="3" marL="1828800" algn="l">
              <a:lnSpc>
                <a:spcPct val="93000"/>
              </a:lnSpc>
              <a:spcBef>
                <a:spcPts val="700"/>
              </a:spcBef>
              <a:spcAft>
                <a:spcPts val="0"/>
              </a:spcAft>
              <a:buSzPts val="1400"/>
              <a:buNone/>
              <a:defRPr/>
            </a:lvl4pPr>
            <a:lvl5pPr indent="-228600" lvl="4" marL="2286000" algn="l">
              <a:lnSpc>
                <a:spcPct val="93000"/>
              </a:lnSpc>
              <a:spcBef>
                <a:spcPts val="500"/>
              </a:spcBef>
              <a:spcAft>
                <a:spcPts val="0"/>
              </a:spcAft>
              <a:buSzPts val="1400"/>
              <a:buNone/>
              <a:defRPr/>
            </a:lvl5pPr>
            <a:lvl6pPr indent="-228600" lvl="5" marL="2743200" algn="l">
              <a:lnSpc>
                <a:spcPct val="93000"/>
              </a:lnSpc>
              <a:spcBef>
                <a:spcPts val="200"/>
              </a:spcBef>
              <a:spcAft>
                <a:spcPts val="0"/>
              </a:spcAft>
              <a:buSzPts val="1400"/>
              <a:buNone/>
              <a:defRPr/>
            </a:lvl6pPr>
            <a:lvl7pPr indent="-228600" lvl="6" marL="3200400" algn="l">
              <a:lnSpc>
                <a:spcPct val="93000"/>
              </a:lnSpc>
              <a:spcBef>
                <a:spcPts val="200"/>
              </a:spcBef>
              <a:spcAft>
                <a:spcPts val="0"/>
              </a:spcAft>
              <a:buSzPts val="1400"/>
              <a:buNone/>
              <a:defRPr/>
            </a:lvl7pPr>
            <a:lvl8pPr indent="-228600" lvl="7" marL="3657600" algn="l">
              <a:lnSpc>
                <a:spcPct val="93000"/>
              </a:lnSpc>
              <a:spcBef>
                <a:spcPts val="200"/>
              </a:spcBef>
              <a:spcAft>
                <a:spcPts val="0"/>
              </a:spcAft>
              <a:buSzPts val="1400"/>
              <a:buNone/>
              <a:defRPr/>
            </a:lvl8pPr>
            <a:lvl9pPr indent="-228600" lvl="8" marL="4114800" algn="l">
              <a:lnSpc>
                <a:spcPct val="93000"/>
              </a:lnSpc>
              <a:spcBef>
                <a:spcPts val="200"/>
              </a:spcBef>
              <a:spcAft>
                <a:spcPts val="200"/>
              </a:spcAft>
              <a:buSzPts val="1400"/>
              <a:buNone/>
              <a:defRPr/>
            </a:lvl9pPr>
          </a:lstStyle>
          <a:p/>
        </p:txBody>
      </p:sp>
      <p:sp>
        <p:nvSpPr>
          <p:cNvPr id="49" name="Google Shape;49;p47"/>
          <p:cNvSpPr txBox="1"/>
          <p:nvPr>
            <p:ph idx="10" type="dt"/>
          </p:nvPr>
        </p:nvSpPr>
        <p:spPr>
          <a:xfrm>
            <a:off x="457200" y="6246812"/>
            <a:ext cx="2127250" cy="46990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0" name="Google Shape;50;p47"/>
          <p:cNvSpPr txBox="1"/>
          <p:nvPr>
            <p:ph idx="11" type="ftr"/>
          </p:nvPr>
        </p:nvSpPr>
        <p:spPr>
          <a:xfrm>
            <a:off x="3127375" y="6246812"/>
            <a:ext cx="2895600" cy="469900"/>
          </a:xfrm>
          <a:prstGeom prst="rect">
            <a:avLst/>
          </a:prstGeom>
          <a:noFill/>
          <a:ln>
            <a:noFill/>
          </a:ln>
        </p:spPr>
        <p:txBody>
          <a:bodyPr anchorCtr="0" anchor="t" bIns="0" lIns="0" spcFirstLastPara="1" rIns="0" wrap="square" tIns="0">
            <a:noAutofit/>
          </a:bodyPr>
          <a:lstStyle>
            <a:lvl1pPr lvl="0" algn="ctr">
              <a:lnSpc>
                <a:spcPct val="93000"/>
              </a:lnSpc>
              <a:spcBef>
                <a:spcPts val="0"/>
              </a:spcBef>
              <a:spcAft>
                <a:spcPts val="0"/>
              </a:spcAft>
              <a:buSzPts val="1400"/>
              <a:buNone/>
              <a:defRPr/>
            </a:lvl1pPr>
            <a:lvl2pPr lvl="1" algn="l">
              <a:lnSpc>
                <a:spcPct val="85000"/>
              </a:lnSpc>
              <a:spcBef>
                <a:spcPts val="0"/>
              </a:spcBef>
              <a:spcAft>
                <a:spcPts val="0"/>
              </a:spcAft>
              <a:buSzPts val="1400"/>
              <a:buNone/>
              <a:defRPr/>
            </a:lvl2pPr>
            <a:lvl3pPr lvl="2" algn="l">
              <a:lnSpc>
                <a:spcPct val="85000"/>
              </a:lnSpc>
              <a:spcBef>
                <a:spcPts val="0"/>
              </a:spcBef>
              <a:spcAft>
                <a:spcPts val="0"/>
              </a:spcAft>
              <a:buSzPts val="1400"/>
              <a:buNone/>
              <a:defRPr/>
            </a:lvl3pPr>
            <a:lvl4pPr lvl="3" algn="l">
              <a:lnSpc>
                <a:spcPct val="85000"/>
              </a:lnSpc>
              <a:spcBef>
                <a:spcPts val="0"/>
              </a:spcBef>
              <a:spcAft>
                <a:spcPts val="0"/>
              </a:spcAft>
              <a:buSzPts val="1400"/>
              <a:buNone/>
              <a:defRPr/>
            </a:lvl4pPr>
            <a:lvl5pPr lvl="4" algn="l">
              <a:lnSpc>
                <a:spcPct val="85000"/>
              </a:lnSpc>
              <a:spcBef>
                <a:spcPts val="0"/>
              </a:spcBef>
              <a:spcAft>
                <a:spcPts val="0"/>
              </a:spcAft>
              <a:buSzPts val="1400"/>
              <a:buNone/>
              <a:defRPr/>
            </a:lvl5pPr>
            <a:lvl6pPr lvl="5" algn="l">
              <a:lnSpc>
                <a:spcPct val="85000"/>
              </a:lnSpc>
              <a:spcBef>
                <a:spcPts val="0"/>
              </a:spcBef>
              <a:spcAft>
                <a:spcPts val="0"/>
              </a:spcAft>
              <a:buSzPts val="1400"/>
              <a:buNone/>
              <a:defRPr/>
            </a:lvl6pPr>
            <a:lvl7pPr lvl="6" algn="l">
              <a:lnSpc>
                <a:spcPct val="85000"/>
              </a:lnSpc>
              <a:spcBef>
                <a:spcPts val="0"/>
              </a:spcBef>
              <a:spcAft>
                <a:spcPts val="0"/>
              </a:spcAft>
              <a:buSzPts val="1400"/>
              <a:buNone/>
              <a:defRPr/>
            </a:lvl7pPr>
            <a:lvl8pPr lvl="7" algn="l">
              <a:lnSpc>
                <a:spcPct val="85000"/>
              </a:lnSpc>
              <a:spcBef>
                <a:spcPts val="0"/>
              </a:spcBef>
              <a:spcAft>
                <a:spcPts val="0"/>
              </a:spcAft>
              <a:buSzPts val="1400"/>
              <a:buNone/>
              <a:defRPr/>
            </a:lvl8pPr>
            <a:lvl9pPr lvl="8" algn="l">
              <a:lnSpc>
                <a:spcPct val="85000"/>
              </a:lnSpc>
              <a:spcBef>
                <a:spcPts val="0"/>
              </a:spcBef>
              <a:spcAft>
                <a:spcPts val="0"/>
              </a:spcAft>
              <a:buSzPts val="1400"/>
              <a:buNone/>
              <a:defRPr/>
            </a:lvl9pPr>
          </a:lstStyle>
          <a:p/>
        </p:txBody>
      </p:sp>
      <p:sp>
        <p:nvSpPr>
          <p:cNvPr id="51" name="Google Shape;51;p47"/>
          <p:cNvSpPr txBox="1"/>
          <p:nvPr>
            <p:ph idx="12" type="sldNum"/>
          </p:nvPr>
        </p:nvSpPr>
        <p:spPr>
          <a:xfrm>
            <a:off x="6556375" y="6246812"/>
            <a:ext cx="2127250" cy="469900"/>
          </a:xfrm>
          <a:prstGeom prst="rect">
            <a:avLst/>
          </a:prstGeom>
          <a:noFill/>
          <a:ln>
            <a:noFill/>
          </a:ln>
        </p:spPr>
        <p:txBody>
          <a:bodyPr anchorCtr="0" anchor="t" bIns="0" lIns="0" spcFirstLastPara="1" rIns="0" wrap="square" tIns="0">
            <a:noAutofit/>
          </a:bodyPr>
          <a:lstStyle>
            <a:lvl1pPr indent="0" lvl="0" marL="0" algn="r">
              <a:lnSpc>
                <a:spcPct val="93000"/>
              </a:lnSpc>
              <a:spcBef>
                <a:spcPts val="0"/>
              </a:spcBef>
              <a:spcAft>
                <a:spcPts val="0"/>
              </a:spcAft>
              <a:buNone/>
              <a:defRPr sz="1400">
                <a:latin typeface="Times New Roman"/>
                <a:ea typeface="Times New Roman"/>
                <a:cs typeface="Times New Roman"/>
                <a:sym typeface="Times New Roman"/>
              </a:defRPr>
            </a:lvl1pPr>
            <a:lvl2pPr indent="0" lvl="1" marL="0" algn="r">
              <a:lnSpc>
                <a:spcPct val="93000"/>
              </a:lnSpc>
              <a:spcBef>
                <a:spcPts val="0"/>
              </a:spcBef>
              <a:spcAft>
                <a:spcPts val="0"/>
              </a:spcAft>
              <a:buNone/>
              <a:defRPr sz="1400">
                <a:latin typeface="Times New Roman"/>
                <a:ea typeface="Times New Roman"/>
                <a:cs typeface="Times New Roman"/>
                <a:sym typeface="Times New Roman"/>
              </a:defRPr>
            </a:lvl2pPr>
            <a:lvl3pPr indent="0" lvl="2" marL="0" algn="r">
              <a:lnSpc>
                <a:spcPct val="93000"/>
              </a:lnSpc>
              <a:spcBef>
                <a:spcPts val="0"/>
              </a:spcBef>
              <a:spcAft>
                <a:spcPts val="0"/>
              </a:spcAft>
              <a:buNone/>
              <a:defRPr sz="1400">
                <a:latin typeface="Times New Roman"/>
                <a:ea typeface="Times New Roman"/>
                <a:cs typeface="Times New Roman"/>
                <a:sym typeface="Times New Roman"/>
              </a:defRPr>
            </a:lvl3pPr>
            <a:lvl4pPr indent="0" lvl="3" marL="0" algn="r">
              <a:lnSpc>
                <a:spcPct val="93000"/>
              </a:lnSpc>
              <a:spcBef>
                <a:spcPts val="0"/>
              </a:spcBef>
              <a:spcAft>
                <a:spcPts val="0"/>
              </a:spcAft>
              <a:buNone/>
              <a:defRPr sz="1400">
                <a:latin typeface="Times New Roman"/>
                <a:ea typeface="Times New Roman"/>
                <a:cs typeface="Times New Roman"/>
                <a:sym typeface="Times New Roman"/>
              </a:defRPr>
            </a:lvl4pPr>
            <a:lvl5pPr indent="0" lvl="4" marL="0" algn="r">
              <a:lnSpc>
                <a:spcPct val="93000"/>
              </a:lnSpc>
              <a:spcBef>
                <a:spcPts val="0"/>
              </a:spcBef>
              <a:spcAft>
                <a:spcPts val="0"/>
              </a:spcAft>
              <a:buNone/>
              <a:defRPr sz="1400">
                <a:latin typeface="Times New Roman"/>
                <a:ea typeface="Times New Roman"/>
                <a:cs typeface="Times New Roman"/>
                <a:sym typeface="Times New Roman"/>
              </a:defRPr>
            </a:lvl5pPr>
            <a:lvl6pPr indent="0" lvl="5" marL="0" algn="r">
              <a:lnSpc>
                <a:spcPct val="93000"/>
              </a:lnSpc>
              <a:spcBef>
                <a:spcPts val="0"/>
              </a:spcBef>
              <a:spcAft>
                <a:spcPts val="0"/>
              </a:spcAft>
              <a:buNone/>
              <a:defRPr sz="1400">
                <a:latin typeface="Times New Roman"/>
                <a:ea typeface="Times New Roman"/>
                <a:cs typeface="Times New Roman"/>
                <a:sym typeface="Times New Roman"/>
              </a:defRPr>
            </a:lvl6pPr>
            <a:lvl7pPr indent="0" lvl="6" marL="0" algn="r">
              <a:lnSpc>
                <a:spcPct val="93000"/>
              </a:lnSpc>
              <a:spcBef>
                <a:spcPts val="0"/>
              </a:spcBef>
              <a:spcAft>
                <a:spcPts val="0"/>
              </a:spcAft>
              <a:buNone/>
              <a:defRPr sz="1400">
                <a:latin typeface="Times New Roman"/>
                <a:ea typeface="Times New Roman"/>
                <a:cs typeface="Times New Roman"/>
                <a:sym typeface="Times New Roman"/>
              </a:defRPr>
            </a:lvl7pPr>
            <a:lvl8pPr indent="0" lvl="7" marL="0" algn="r">
              <a:lnSpc>
                <a:spcPct val="93000"/>
              </a:lnSpc>
              <a:spcBef>
                <a:spcPts val="0"/>
              </a:spcBef>
              <a:spcAft>
                <a:spcPts val="0"/>
              </a:spcAft>
              <a:buNone/>
              <a:defRPr sz="1400">
                <a:latin typeface="Times New Roman"/>
                <a:ea typeface="Times New Roman"/>
                <a:cs typeface="Times New Roman"/>
                <a:sym typeface="Times New Roman"/>
              </a:defRPr>
            </a:lvl8pPr>
            <a:lvl9pPr indent="0" lvl="8" marL="0" algn="r">
              <a:lnSpc>
                <a:spcPct val="93000"/>
              </a:lnSpc>
              <a:spcBef>
                <a:spcPts val="0"/>
              </a:spcBef>
              <a:spcAft>
                <a:spcPts val="0"/>
              </a:spcAft>
              <a:buNone/>
              <a:defRPr sz="1400">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4.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9" name="Shape 19"/>
        <p:cNvGrpSpPr/>
        <p:nvPr/>
      </p:nvGrpSpPr>
      <p:grpSpPr>
        <a:xfrm>
          <a:off x="0" y="0"/>
          <a:ext cx="0" cy="0"/>
          <a:chOff x="0" y="0"/>
          <a:chExt cx="0" cy="0"/>
        </a:xfrm>
      </p:grpSpPr>
      <p:sp>
        <p:nvSpPr>
          <p:cNvPr id="20" name="Google Shape;20;p42"/>
          <p:cNvSpPr txBox="1"/>
          <p:nvPr>
            <p:ph type="title"/>
          </p:nvPr>
        </p:nvSpPr>
        <p:spPr>
          <a:xfrm>
            <a:off x="327025" y="39687"/>
            <a:ext cx="6678612" cy="1054100"/>
          </a:xfrm>
          <a:prstGeom prst="rect">
            <a:avLst/>
          </a:prstGeom>
          <a:noFill/>
          <a:ln>
            <a:noFill/>
          </a:ln>
        </p:spPr>
        <p:txBody>
          <a:bodyPr anchorCtr="0" anchor="ctr" bIns="0" lIns="0" spcFirstLastPara="1" rIns="0" wrap="square" tIns="0">
            <a:noAutofit/>
          </a:bodyPr>
          <a:lstStyle>
            <a:lvl1pPr lvl="0"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1pPr>
            <a:lvl2pPr lvl="1"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2pPr>
            <a:lvl3pPr lvl="2"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3pPr>
            <a:lvl4pPr lvl="3"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4pPr>
            <a:lvl5pPr lvl="4"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5pPr>
            <a:lvl6pPr lvl="5"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6pPr>
            <a:lvl7pPr lvl="6"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7pPr>
            <a:lvl8pPr lvl="7"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8pPr>
            <a:lvl9pPr lvl="8" marR="0" rtl="0" algn="l">
              <a:lnSpc>
                <a:spcPct val="91000"/>
              </a:lnSpc>
              <a:spcBef>
                <a:spcPts val="0"/>
              </a:spcBef>
              <a:spcAft>
                <a:spcPts val="0"/>
              </a:spcAft>
              <a:buSzPts val="1400"/>
              <a:buNone/>
              <a:defRPr b="0" i="0" sz="3600" u="none" cap="none" strike="noStrike">
                <a:solidFill>
                  <a:srgbClr val="FFFFFF"/>
                </a:solidFill>
                <a:latin typeface="Rasa"/>
                <a:ea typeface="Rasa"/>
                <a:cs typeface="Rasa"/>
                <a:sym typeface="Rasa"/>
              </a:defRPr>
            </a:lvl9pPr>
          </a:lstStyle>
          <a:p/>
        </p:txBody>
      </p:sp>
      <p:sp>
        <p:nvSpPr>
          <p:cNvPr id="21" name="Google Shape;21;p42"/>
          <p:cNvSpPr txBox="1"/>
          <p:nvPr>
            <p:ph idx="1" type="body"/>
          </p:nvPr>
        </p:nvSpPr>
        <p:spPr>
          <a:xfrm>
            <a:off x="457200" y="1604962"/>
            <a:ext cx="8213725" cy="5875337"/>
          </a:xfrm>
          <a:prstGeom prst="rect">
            <a:avLst/>
          </a:prstGeom>
          <a:noFill/>
          <a:ln>
            <a:noFill/>
          </a:ln>
        </p:spPr>
        <p:txBody>
          <a:bodyPr anchorCtr="0" anchor="t" bIns="0" lIns="0" spcFirstLastPara="1" rIns="0" wrap="square" tIns="0">
            <a:noAutofit/>
          </a:bodyPr>
          <a:lstStyle>
            <a:lvl1pPr indent="-228600" lvl="0" marL="457200" marR="0" rtl="0" algn="l">
              <a:lnSpc>
                <a:spcPct val="91000"/>
              </a:lnSpc>
              <a:spcBef>
                <a:spcPts val="0"/>
              </a:spcBef>
              <a:spcAft>
                <a:spcPts val="0"/>
              </a:spcAft>
              <a:buSzPts val="1400"/>
              <a:buNone/>
              <a:defRPr b="0" i="0" sz="3200" u="none" cap="none" strike="noStrike">
                <a:solidFill>
                  <a:srgbClr val="000000"/>
                </a:solidFill>
                <a:latin typeface="Rasa"/>
                <a:ea typeface="Rasa"/>
                <a:cs typeface="Rasa"/>
                <a:sym typeface="Rasa"/>
              </a:defRPr>
            </a:lvl1pPr>
            <a:lvl2pPr indent="-228600" lvl="1" marL="914400" marR="0" rtl="0" algn="l">
              <a:lnSpc>
                <a:spcPct val="91000"/>
              </a:lnSpc>
              <a:spcBef>
                <a:spcPts val="1400"/>
              </a:spcBef>
              <a:spcAft>
                <a:spcPts val="0"/>
              </a:spcAft>
              <a:buSzPts val="1400"/>
              <a:buNone/>
              <a:defRPr b="0" i="0" sz="2800" u="none" cap="none" strike="noStrike">
                <a:solidFill>
                  <a:srgbClr val="000000"/>
                </a:solidFill>
                <a:latin typeface="Rasa"/>
                <a:ea typeface="Rasa"/>
                <a:cs typeface="Rasa"/>
                <a:sym typeface="Rasa"/>
              </a:defRPr>
            </a:lvl2pPr>
            <a:lvl3pPr indent="-228600" lvl="2" marL="1371600" marR="0" rtl="0" algn="l">
              <a:lnSpc>
                <a:spcPct val="91000"/>
              </a:lnSpc>
              <a:spcBef>
                <a:spcPts val="1100"/>
              </a:spcBef>
              <a:spcAft>
                <a:spcPts val="0"/>
              </a:spcAft>
              <a:buSzPts val="1400"/>
              <a:buNone/>
              <a:defRPr b="0" i="0" sz="2400" u="none" cap="none" strike="noStrike">
                <a:solidFill>
                  <a:srgbClr val="000000"/>
                </a:solidFill>
                <a:latin typeface="Rasa"/>
                <a:ea typeface="Rasa"/>
                <a:cs typeface="Rasa"/>
                <a:sym typeface="Rasa"/>
              </a:defRPr>
            </a:lvl3pPr>
            <a:lvl4pPr indent="-228600" lvl="3" marL="1828800" marR="0" rtl="0" algn="l">
              <a:lnSpc>
                <a:spcPct val="91000"/>
              </a:lnSpc>
              <a:spcBef>
                <a:spcPts val="800"/>
              </a:spcBef>
              <a:spcAft>
                <a:spcPts val="0"/>
              </a:spcAft>
              <a:buSzPts val="1400"/>
              <a:buNone/>
              <a:defRPr b="0" i="0" sz="2000" u="none" cap="none" strike="noStrike">
                <a:solidFill>
                  <a:srgbClr val="000000"/>
                </a:solidFill>
                <a:latin typeface="Rasa"/>
                <a:ea typeface="Rasa"/>
                <a:cs typeface="Rasa"/>
                <a:sym typeface="Rasa"/>
              </a:defRPr>
            </a:lvl4pPr>
            <a:lvl5pPr indent="-228600" lvl="4" marL="2286000" marR="0" rtl="0" algn="l">
              <a:lnSpc>
                <a:spcPct val="91000"/>
              </a:lnSpc>
              <a:spcBef>
                <a:spcPts val="500"/>
              </a:spcBef>
              <a:spcAft>
                <a:spcPts val="0"/>
              </a:spcAft>
              <a:buSzPts val="1400"/>
              <a:buNone/>
              <a:defRPr b="0" i="0" sz="2000" u="none" cap="none" strike="noStrike">
                <a:solidFill>
                  <a:srgbClr val="000000"/>
                </a:solidFill>
                <a:latin typeface="Rasa"/>
                <a:ea typeface="Rasa"/>
                <a:cs typeface="Rasa"/>
                <a:sym typeface="Rasa"/>
              </a:defRPr>
            </a:lvl5pPr>
            <a:lvl6pPr indent="-228600" lvl="5" marL="2743200" marR="0" rtl="0" algn="l">
              <a:lnSpc>
                <a:spcPct val="91000"/>
              </a:lnSpc>
              <a:spcBef>
                <a:spcPts val="200"/>
              </a:spcBef>
              <a:spcAft>
                <a:spcPts val="0"/>
              </a:spcAft>
              <a:buSzPts val="1400"/>
              <a:buNone/>
              <a:defRPr b="0" i="0" sz="2000" u="none" cap="none" strike="noStrike">
                <a:solidFill>
                  <a:srgbClr val="000000"/>
                </a:solidFill>
                <a:latin typeface="Rasa"/>
                <a:ea typeface="Rasa"/>
                <a:cs typeface="Rasa"/>
                <a:sym typeface="Rasa"/>
              </a:defRPr>
            </a:lvl6pPr>
            <a:lvl7pPr indent="-228600" lvl="6" marL="3200400" marR="0" rtl="0" algn="l">
              <a:lnSpc>
                <a:spcPct val="91000"/>
              </a:lnSpc>
              <a:spcBef>
                <a:spcPts val="200"/>
              </a:spcBef>
              <a:spcAft>
                <a:spcPts val="0"/>
              </a:spcAft>
              <a:buSzPts val="1400"/>
              <a:buNone/>
              <a:defRPr b="0" i="0" sz="2000" u="none" cap="none" strike="noStrike">
                <a:solidFill>
                  <a:srgbClr val="000000"/>
                </a:solidFill>
                <a:latin typeface="Rasa"/>
                <a:ea typeface="Rasa"/>
                <a:cs typeface="Rasa"/>
                <a:sym typeface="Rasa"/>
              </a:defRPr>
            </a:lvl7pPr>
            <a:lvl8pPr indent="-228600" lvl="7" marL="3657600" marR="0" rtl="0" algn="l">
              <a:lnSpc>
                <a:spcPct val="91000"/>
              </a:lnSpc>
              <a:spcBef>
                <a:spcPts val="200"/>
              </a:spcBef>
              <a:spcAft>
                <a:spcPts val="0"/>
              </a:spcAft>
              <a:buSzPts val="1400"/>
              <a:buNone/>
              <a:defRPr b="0" i="0" sz="2000" u="none" cap="none" strike="noStrike">
                <a:solidFill>
                  <a:srgbClr val="000000"/>
                </a:solidFill>
                <a:latin typeface="Rasa"/>
                <a:ea typeface="Rasa"/>
                <a:cs typeface="Rasa"/>
                <a:sym typeface="Rasa"/>
              </a:defRPr>
            </a:lvl8pPr>
            <a:lvl9pPr indent="-228600" lvl="8" marL="4114800" marR="0" rtl="0" algn="l">
              <a:lnSpc>
                <a:spcPct val="91000"/>
              </a:lnSpc>
              <a:spcBef>
                <a:spcPts val="200"/>
              </a:spcBef>
              <a:spcAft>
                <a:spcPts val="200"/>
              </a:spcAft>
              <a:buSzPts val="1400"/>
              <a:buNone/>
              <a:defRPr b="0" i="0" sz="2000" u="none" cap="none" strike="noStrike">
                <a:solidFill>
                  <a:srgbClr val="000000"/>
                </a:solidFill>
                <a:latin typeface="Rasa"/>
                <a:ea typeface="Rasa"/>
                <a:cs typeface="Rasa"/>
                <a:sym typeface="Rasa"/>
              </a:defRPr>
            </a:lvl9pPr>
          </a:lstStyle>
          <a:p/>
        </p:txBody>
      </p:sp>
      <p:sp>
        <p:nvSpPr>
          <p:cNvPr id="22" name="Google Shape;22;p42"/>
          <p:cNvSpPr txBox="1"/>
          <p:nvPr>
            <p:ph idx="10" type="dt"/>
          </p:nvPr>
        </p:nvSpPr>
        <p:spPr>
          <a:xfrm>
            <a:off x="457200" y="6246812"/>
            <a:ext cx="2114550" cy="461962"/>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3" name="Google Shape;23;p42"/>
          <p:cNvSpPr txBox="1"/>
          <p:nvPr>
            <p:ph idx="11" type="ftr"/>
          </p:nvPr>
        </p:nvSpPr>
        <p:spPr>
          <a:xfrm>
            <a:off x="5592762" y="6221412"/>
            <a:ext cx="1903412" cy="4572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SzPts val="1400"/>
              <a:buNone/>
              <a:defRPr b="0" i="0" sz="2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24" name="Google Shape;24;p42"/>
          <p:cNvSpPr txBox="1"/>
          <p:nvPr>
            <p:ph idx="12" type="sldNum"/>
          </p:nvPr>
        </p:nvSpPr>
        <p:spPr>
          <a:xfrm>
            <a:off x="3265487" y="6246812"/>
            <a:ext cx="2106612" cy="461962"/>
          </a:xfrm>
          <a:prstGeom prst="rect">
            <a:avLst/>
          </a:prstGeom>
          <a:noFill/>
          <a:ln>
            <a:noFill/>
          </a:ln>
        </p:spPr>
        <p:txBody>
          <a:bodyPr anchorCtr="0" anchor="t" bIns="0" lIns="0" spcFirstLastPara="1" rIns="0" wrap="square" tIns="0">
            <a:noAutofit/>
          </a:bodyPr>
          <a:lstStyle>
            <a:lvl1pPr indent="0" lvl="0"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1pPr>
            <a:lvl2pPr indent="0" lvl="1"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2pPr>
            <a:lvl3pPr indent="0" lvl="2"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3pPr>
            <a:lvl4pPr indent="0" lvl="3"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4pPr>
            <a:lvl5pPr indent="0" lvl="4"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5pPr>
            <a:lvl6pPr indent="0" lvl="5"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6pPr>
            <a:lvl7pPr indent="0" lvl="6"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7pPr>
            <a:lvl8pPr indent="0" lvl="7"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8pPr>
            <a:lvl9pPr indent="0" lvl="8" marL="0" marR="0" rtl="0" algn="l">
              <a:lnSpc>
                <a:spcPct val="100000"/>
              </a:lnSpc>
              <a:spcBef>
                <a:spcPts val="0"/>
              </a:spcBef>
              <a:spcAft>
                <a:spcPts val="0"/>
              </a:spcAft>
              <a:buClr>
                <a:srgbClr val="000000"/>
              </a:buClr>
              <a:buSzPts val="2400"/>
              <a:buFont typeface="Times New Roman"/>
              <a:buNone/>
              <a:defRPr b="0" i="0" sz="2400" u="none">
                <a:solidFill>
                  <a:srgbClr val="000000"/>
                </a:solidFill>
                <a:latin typeface="Times New Roman"/>
                <a:ea typeface="Times New Roman"/>
                <a:cs typeface="Times New Roman"/>
                <a:sym typeface="Times New Roman"/>
              </a:defRPr>
            </a:lvl9pPr>
          </a:lstStyle>
          <a:p>
            <a:pPr indent="0" lvl="0" marL="0" rtl="0" algn="l">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 name="Shape 39"/>
        <p:cNvGrpSpPr/>
        <p:nvPr/>
      </p:nvGrpSpPr>
      <p:grpSpPr>
        <a:xfrm>
          <a:off x="0" y="0"/>
          <a:ext cx="0" cy="0"/>
          <a:chOff x="0" y="0"/>
          <a:chExt cx="0" cy="0"/>
        </a:xfrm>
      </p:grpSpPr>
      <p:pic>
        <p:nvPicPr>
          <p:cNvPr id="40" name="Google Shape;40;p46"/>
          <p:cNvPicPr preferRelativeResize="0"/>
          <p:nvPr/>
        </p:nvPicPr>
        <p:blipFill rotWithShape="1">
          <a:blip r:embed="rId1">
            <a:alphaModFix/>
          </a:blip>
          <a:srcRect b="0" l="0" r="0" t="0"/>
          <a:stretch/>
        </p:blipFill>
        <p:spPr>
          <a:xfrm>
            <a:off x="0" y="0"/>
            <a:ext cx="9144000" cy="6858000"/>
          </a:xfrm>
          <a:prstGeom prst="rect">
            <a:avLst/>
          </a:prstGeom>
          <a:noFill/>
          <a:ln>
            <a:noFill/>
          </a:ln>
        </p:spPr>
      </p:pic>
      <p:sp>
        <p:nvSpPr>
          <p:cNvPr id="41" name="Google Shape;41;p46"/>
          <p:cNvSpPr txBox="1"/>
          <p:nvPr>
            <p:ph type="title"/>
          </p:nvPr>
        </p:nvSpPr>
        <p:spPr>
          <a:xfrm>
            <a:off x="457200" y="522287"/>
            <a:ext cx="6527800" cy="649287"/>
          </a:xfrm>
          <a:prstGeom prst="rect">
            <a:avLst/>
          </a:prstGeom>
          <a:noFill/>
          <a:ln>
            <a:noFill/>
          </a:ln>
        </p:spPr>
        <p:txBody>
          <a:bodyPr anchorCtr="0" anchor="ctr" bIns="0" lIns="0" spcFirstLastPara="1" rIns="0" wrap="square" tIns="0">
            <a:noAutofit/>
          </a:bodyPr>
          <a:lstStyle>
            <a:lvl1pPr lvl="0"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SzPts val="1400"/>
              <a:buNone/>
              <a:defRPr b="0" i="0" sz="2600" u="none" cap="none" strike="noStrike">
                <a:solidFill>
                  <a:srgbClr val="000000"/>
                </a:solidFill>
                <a:latin typeface="Arial"/>
                <a:ea typeface="Arial"/>
                <a:cs typeface="Arial"/>
                <a:sym typeface="Arial"/>
              </a:defRPr>
            </a:lvl9pPr>
          </a:lstStyle>
          <a:p/>
        </p:txBody>
      </p:sp>
      <p:sp>
        <p:nvSpPr>
          <p:cNvPr id="42" name="Google Shape;42;p46"/>
          <p:cNvSpPr txBox="1"/>
          <p:nvPr>
            <p:ph idx="1" type="body"/>
          </p:nvPr>
        </p:nvSpPr>
        <p:spPr>
          <a:xfrm>
            <a:off x="457200" y="1631950"/>
            <a:ext cx="8226425" cy="3973512"/>
          </a:xfrm>
          <a:prstGeom prst="rect">
            <a:avLst/>
          </a:prstGeom>
          <a:noFill/>
          <a:ln>
            <a:noFill/>
          </a:ln>
        </p:spPr>
        <p:txBody>
          <a:bodyPr anchorCtr="0" anchor="t" bIns="0" lIns="0" spcFirstLastPara="1" rIns="0" wrap="square" tIns="21225">
            <a:noAutofit/>
          </a:bodyPr>
          <a:lstStyle>
            <a:lvl1pPr indent="-228600" lvl="0" marL="457200" marR="0" rtl="0" algn="l">
              <a:lnSpc>
                <a:spcPct val="93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1200"/>
              </a:spcBef>
              <a:spcAft>
                <a:spcPts val="0"/>
              </a:spcAft>
              <a:buSzPts val="1400"/>
              <a:buNone/>
              <a:defRPr b="0" i="0" sz="2400" u="none" cap="none" strike="noStrike">
                <a:solidFill>
                  <a:srgbClr val="000000"/>
                </a:solidFill>
                <a:latin typeface="Arial"/>
                <a:ea typeface="Arial"/>
                <a:cs typeface="Arial"/>
                <a:sym typeface="Arial"/>
              </a:defRPr>
            </a:lvl2pPr>
            <a:lvl3pPr indent="-228600" lvl="2" marL="1371600" marR="0" rtl="0" algn="l">
              <a:lnSpc>
                <a:spcPct val="93000"/>
              </a:lnSpc>
              <a:spcBef>
                <a:spcPts val="1000"/>
              </a:spcBef>
              <a:spcAft>
                <a:spcPts val="0"/>
              </a:spcAft>
              <a:buSzPts val="1400"/>
              <a:buNone/>
              <a:defRPr b="0" i="0" sz="2400" u="none" cap="none" strike="noStrike">
                <a:solidFill>
                  <a:srgbClr val="000000"/>
                </a:solidFill>
                <a:latin typeface="Arial"/>
                <a:ea typeface="Arial"/>
                <a:cs typeface="Arial"/>
                <a:sym typeface="Arial"/>
              </a:defRPr>
            </a:lvl3pPr>
            <a:lvl4pPr indent="-228600" lvl="3" marL="1828800" marR="0" rtl="0" algn="l">
              <a:lnSpc>
                <a:spcPct val="93000"/>
              </a:lnSpc>
              <a:spcBef>
                <a:spcPts val="700"/>
              </a:spcBef>
              <a:spcAft>
                <a:spcPts val="0"/>
              </a:spcAft>
              <a:buSzPts val="1400"/>
              <a:buNone/>
              <a:defRPr b="0" i="0" sz="2400" u="none" cap="none" strike="noStrike">
                <a:solidFill>
                  <a:srgbClr val="000000"/>
                </a:solidFill>
                <a:latin typeface="Arial"/>
                <a:ea typeface="Arial"/>
                <a:cs typeface="Arial"/>
                <a:sym typeface="Arial"/>
              </a:defRPr>
            </a:lvl4pPr>
            <a:lvl5pPr indent="-228600" lvl="4" marL="2286000" marR="0" rtl="0" algn="l">
              <a:lnSpc>
                <a:spcPct val="93000"/>
              </a:lnSpc>
              <a:spcBef>
                <a:spcPts val="500"/>
              </a:spcBef>
              <a:spcAft>
                <a:spcPts val="0"/>
              </a:spcAft>
              <a:buSzPts val="1400"/>
              <a:buNone/>
              <a:defRPr b="0" i="0" sz="24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SzPts val="1400"/>
              <a:buNone/>
              <a:defRPr b="0" i="0" sz="24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SzPts val="1400"/>
              <a:buNone/>
              <a:defRPr b="0" i="0" sz="24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SzPts val="1400"/>
              <a:buNone/>
              <a:defRPr b="0" i="0" sz="24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200"/>
              </a:spcAft>
              <a:buSzPts val="1400"/>
              <a:buNone/>
              <a:defRPr b="0" i="0" sz="2400" u="none" cap="none" strike="noStrike">
                <a:solidFill>
                  <a:srgbClr val="000000"/>
                </a:solidFill>
                <a:latin typeface="Arial"/>
                <a:ea typeface="Arial"/>
                <a:cs typeface="Arial"/>
                <a:sym typeface="Arial"/>
              </a:defRPr>
            </a:lvl9pPr>
          </a:lstStyle>
          <a:p/>
        </p:txBody>
      </p:sp>
      <p:sp>
        <p:nvSpPr>
          <p:cNvPr id="43" name="Google Shape;43;p46"/>
          <p:cNvSpPr txBox="1"/>
          <p:nvPr>
            <p:ph idx="10" type="dt"/>
          </p:nvPr>
        </p:nvSpPr>
        <p:spPr>
          <a:xfrm>
            <a:off x="457200" y="6246812"/>
            <a:ext cx="2127250" cy="46990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4" name="Google Shape;44;p46"/>
          <p:cNvSpPr txBox="1"/>
          <p:nvPr>
            <p:ph idx="11" type="ftr"/>
          </p:nvPr>
        </p:nvSpPr>
        <p:spPr>
          <a:xfrm>
            <a:off x="3127375" y="6246812"/>
            <a:ext cx="2895600" cy="469900"/>
          </a:xfrm>
          <a:prstGeom prst="rect">
            <a:avLst/>
          </a:prstGeom>
          <a:noFill/>
          <a:ln>
            <a:noFill/>
          </a:ln>
        </p:spPr>
        <p:txBody>
          <a:bodyPr anchorCtr="0" anchor="t" bIns="0" lIns="0" spcFirstLastPara="1" rIns="0" wrap="square" tIns="0">
            <a:noAutofit/>
          </a:bodyPr>
          <a:lstStyle>
            <a:lvl1pPr lvl="0" marR="0" rtl="0" algn="ctr">
              <a:lnSpc>
                <a:spcPct val="93000"/>
              </a:lnSpc>
              <a:spcBef>
                <a:spcPts val="0"/>
              </a:spcBef>
              <a:spcAft>
                <a:spcPts val="0"/>
              </a:spcAft>
              <a:buSzPts val="1400"/>
              <a:buNone/>
              <a:defRPr b="0" i="0" sz="1400" u="none">
                <a:solidFill>
                  <a:srgbClr val="000000"/>
                </a:solidFill>
                <a:latin typeface="Times New Roman"/>
                <a:ea typeface="Times New Roman"/>
                <a:cs typeface="Times New Roman"/>
                <a:sym typeface="Times New Roman"/>
              </a:defRPr>
            </a:lvl1pPr>
            <a:lvl2pPr lvl="1"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85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5" name="Google Shape;45;p46"/>
          <p:cNvSpPr txBox="1"/>
          <p:nvPr>
            <p:ph idx="12" type="sldNum"/>
          </p:nvPr>
        </p:nvSpPr>
        <p:spPr>
          <a:xfrm>
            <a:off x="6556375" y="6246812"/>
            <a:ext cx="2127250" cy="469900"/>
          </a:xfrm>
          <a:prstGeom prst="rect">
            <a:avLst/>
          </a:prstGeom>
          <a:noFill/>
          <a:ln>
            <a:noFill/>
          </a:ln>
        </p:spPr>
        <p:txBody>
          <a:bodyPr anchorCtr="0" anchor="t" bIns="0" lIns="0" spcFirstLastPara="1" rIns="0" wrap="square" tIns="0">
            <a:noAutofit/>
          </a:bodyPr>
          <a:lstStyle>
            <a:lvl1pPr indent="0" lvl="0"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1pPr>
            <a:lvl2pPr indent="0" lvl="1"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2pPr>
            <a:lvl3pPr indent="0" lvl="2"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3pPr>
            <a:lvl4pPr indent="0" lvl="3"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4pPr>
            <a:lvl5pPr indent="0" lvl="4"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5pPr>
            <a:lvl6pPr indent="0" lvl="5"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6pPr>
            <a:lvl7pPr indent="0" lvl="6"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7pPr>
            <a:lvl8pPr indent="0" lvl="7"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8pPr>
            <a:lvl9pPr indent="0" lvl="8" marL="0" marR="0" rtl="0" algn="r">
              <a:lnSpc>
                <a:spcPct val="93000"/>
              </a:lnSpc>
              <a:spcBef>
                <a:spcPts val="0"/>
              </a:spcBef>
              <a:spcAft>
                <a:spcPts val="0"/>
              </a:spcAft>
              <a:buClr>
                <a:srgbClr val="000000"/>
              </a:buClr>
              <a:buSzPts val="1400"/>
              <a:buFont typeface="Times New Roman"/>
              <a:buNone/>
              <a:defRPr b="0" i="0" sz="1400" u="none">
                <a:solidFill>
                  <a:srgbClr val="000000"/>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3"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 Id="rId4" Type="http://schemas.openxmlformats.org/officeDocument/2006/relationships/image" Target="../media/image30.png"/><Relationship Id="rId5"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26.png"/><Relationship Id="rId5"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 Id="rId4" Type="http://schemas.openxmlformats.org/officeDocument/2006/relationships/image" Target="../media/image37.png"/><Relationship Id="rId5"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3.png"/><Relationship Id="rId4" Type="http://schemas.openxmlformats.org/officeDocument/2006/relationships/image" Target="../media/image23.png"/><Relationship Id="rId5" Type="http://schemas.openxmlformats.org/officeDocument/2006/relationships/image" Target="../media/image1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3.png"/><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29.png"/><Relationship Id="rId5" Type="http://schemas.openxmlformats.org/officeDocument/2006/relationships/image" Target="../media/image25.png"/><Relationship Id="rId6" Type="http://schemas.openxmlformats.org/officeDocument/2006/relationships/image" Target="../media/image2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 Id="rId4" Type="http://schemas.openxmlformats.org/officeDocument/2006/relationships/image" Target="../media/image3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1.png"/><Relationship Id="rId4"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9.xml"/><Relationship Id="rId3"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6" name="Shape 56"/>
        <p:cNvGrpSpPr/>
        <p:nvPr/>
      </p:nvGrpSpPr>
      <p:grpSpPr>
        <a:xfrm>
          <a:off x="0" y="0"/>
          <a:ext cx="0" cy="0"/>
          <a:chOff x="0" y="0"/>
          <a:chExt cx="0" cy="0"/>
        </a:xfrm>
      </p:grpSpPr>
      <p:sp>
        <p:nvSpPr>
          <p:cNvPr id="57" name="Google Shape;57;p1"/>
          <p:cNvSpPr txBox="1"/>
          <p:nvPr>
            <p:ph type="title"/>
          </p:nvPr>
        </p:nvSpPr>
        <p:spPr>
          <a:xfrm>
            <a:off x="327025" y="39687"/>
            <a:ext cx="6684962" cy="1060450"/>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Clr>
                <a:srgbClr val="FFFFFF"/>
              </a:buClr>
              <a:buSzPts val="3600"/>
              <a:buFont typeface="Rasa"/>
              <a:buNone/>
            </a:pPr>
            <a:r>
              <a:rPr b="0" i="0" lang="en-US" sz="3600" u="none">
                <a:solidFill>
                  <a:srgbClr val="FFFFFF"/>
                </a:solidFill>
                <a:latin typeface="Rasa"/>
                <a:ea typeface="Rasa"/>
                <a:cs typeface="Rasa"/>
                <a:sym typeface="Rasa"/>
              </a:rPr>
              <a:t>Las galaxias y su entorno</a:t>
            </a:r>
            <a:endParaRPr/>
          </a:p>
        </p:txBody>
      </p:sp>
      <p:pic>
        <p:nvPicPr>
          <p:cNvPr id="58" name="Google Shape;58;p1"/>
          <p:cNvPicPr preferRelativeResize="0"/>
          <p:nvPr/>
        </p:nvPicPr>
        <p:blipFill rotWithShape="1">
          <a:blip r:embed="rId4">
            <a:alphaModFix/>
          </a:blip>
          <a:srcRect b="0" l="0" r="0" t="0"/>
          <a:stretch/>
        </p:blipFill>
        <p:spPr>
          <a:xfrm>
            <a:off x="71437" y="1054100"/>
            <a:ext cx="4751387" cy="5426075"/>
          </a:xfrm>
          <a:prstGeom prst="rect">
            <a:avLst/>
          </a:prstGeom>
          <a:noFill/>
          <a:ln>
            <a:noFill/>
          </a:ln>
        </p:spPr>
      </p:pic>
      <p:pic>
        <p:nvPicPr>
          <p:cNvPr id="59" name="Google Shape;59;p1"/>
          <p:cNvPicPr preferRelativeResize="0"/>
          <p:nvPr/>
        </p:nvPicPr>
        <p:blipFill rotWithShape="1">
          <a:blip r:embed="rId5">
            <a:alphaModFix/>
          </a:blip>
          <a:srcRect b="0" l="0" r="0" t="0"/>
          <a:stretch/>
        </p:blipFill>
        <p:spPr>
          <a:xfrm>
            <a:off x="4846637" y="1079500"/>
            <a:ext cx="4297362" cy="475138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1" name="Shape 131"/>
        <p:cNvGrpSpPr/>
        <p:nvPr/>
      </p:nvGrpSpPr>
      <p:grpSpPr>
        <a:xfrm>
          <a:off x="0" y="0"/>
          <a:ext cx="0" cy="0"/>
          <a:chOff x="0" y="0"/>
          <a:chExt cx="0" cy="0"/>
        </a:xfrm>
      </p:grpSpPr>
      <p:sp>
        <p:nvSpPr>
          <p:cNvPr id="132" name="Google Shape;132;p10"/>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33" name="Google Shape;133;p10"/>
          <p:cNvSpPr txBox="1"/>
          <p:nvPr>
            <p:ph idx="1" type="body"/>
          </p:nvPr>
        </p:nvSpPr>
        <p:spPr>
          <a:xfrm>
            <a:off x="457200" y="1600200"/>
            <a:ext cx="8229600" cy="496411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Propiedades más correlacionadas: no es obvio.</a:t>
            </a:r>
            <a:endParaRPr/>
          </a:p>
          <a:p>
            <a:pPr indent="-312737" lvl="0" marL="417512" marR="0" rtl="0" algn="l">
              <a:lnSpc>
                <a:spcPct val="10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10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 Si las dependencia con las sobre-densidades media fuera lineal (cosa que nos es), las respectivas pendientes serían imposible de comparar de alguna forma fácil (como se relacionan las unidades de n con las de M?).</a:t>
            </a:r>
            <a:endParaRPr/>
          </a:p>
          <a:p>
            <a:pPr indent="-312737" lvl="0" marL="417512" marR="0" rtl="0" algn="l">
              <a:lnSpc>
                <a:spcPct val="100000"/>
              </a:lnSpc>
              <a:spcBef>
                <a:spcPts val="700"/>
              </a:spcBef>
              <a:spcAft>
                <a:spcPts val="0"/>
              </a:spcAft>
              <a:buClr>
                <a:srgbClr val="000000"/>
              </a:buClr>
              <a:buSzPts val="2800"/>
              <a:buFont typeface="Rasa"/>
              <a:buNone/>
            </a:pPr>
            <a:r>
              <a:rPr b="0" i="0" lang="en-US" sz="2800" u="none" cap="none" strike="noStrike">
                <a:solidFill>
                  <a:srgbClr val="000000"/>
                </a:solidFill>
                <a:latin typeface="Rasa"/>
                <a:ea typeface="Rasa"/>
                <a:cs typeface="Rasa"/>
                <a:sym typeface="Rasa"/>
              </a:rPr>
              <a:t> </a:t>
            </a:r>
            <a:endParaRPr/>
          </a:p>
          <a:p>
            <a:pPr indent="-312737" lvl="0" marL="417512" marR="0" rtl="0" algn="l">
              <a:lnSpc>
                <a:spcPct val="100000"/>
              </a:lnSpc>
              <a:spcBef>
                <a:spcPts val="700"/>
              </a:spcBef>
              <a:spcAft>
                <a:spcPts val="0"/>
              </a:spcAft>
              <a:buClr>
                <a:srgbClr val="000000"/>
              </a:buClr>
              <a:buSzPts val="1260"/>
              <a:buFont typeface="Noto Sans Symbols"/>
              <a:buChar char="●"/>
            </a:pPr>
            <a:r>
              <a:rPr b="0" i="0" lang="en-US" sz="2800" u="none" cap="none" strike="noStrike">
                <a:solidFill>
                  <a:srgbClr val="800000"/>
                </a:solidFill>
                <a:latin typeface="Rasa"/>
                <a:ea typeface="Rasa"/>
                <a:cs typeface="Rasa"/>
                <a:sym typeface="Rasa"/>
              </a:rPr>
              <a:t>Una opción razonable es preguntar cuál propiedad o par de propiedades predice mejor la sobre-densidad.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1"/>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41" name="Google Shape;141;p11"/>
          <p:cNvSpPr txBox="1"/>
          <p:nvPr>
            <p:ph idx="4294967295" type="body"/>
          </p:nvPr>
        </p:nvSpPr>
        <p:spPr>
          <a:xfrm>
            <a:off x="457200" y="1600200"/>
            <a:ext cx="8075612" cy="5060950"/>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Tomando la variancia pesada de la densidad numérica  de las mediciones de </a:t>
            </a:r>
            <a:r>
              <a:rPr lang="en-US" sz="2800"/>
              <a:t>δ</a:t>
            </a:r>
            <a:r>
              <a:rPr b="0" baseline="-25000" i="0" lang="en-US" sz="2800" u="none" cap="none" strike="noStrike">
                <a:solidFill>
                  <a:srgbClr val="000000"/>
                </a:solidFill>
                <a:latin typeface="Rasa"/>
                <a:ea typeface="Rasa"/>
                <a:cs typeface="Rasa"/>
                <a:sym typeface="Rasa"/>
              </a:rPr>
              <a:t>1</a:t>
            </a:r>
            <a:r>
              <a:rPr b="0" i="0" lang="en-US" sz="2800" u="none" cap="none" strike="noStrike">
                <a:solidFill>
                  <a:srgbClr val="000000"/>
                </a:solidFill>
                <a:latin typeface="Rasa"/>
                <a:ea typeface="Rasa"/>
                <a:cs typeface="Rasa"/>
                <a:sym typeface="Rasa"/>
              </a:rPr>
              <a:t>:</a:t>
            </a:r>
            <a:endParaRPr/>
          </a:p>
          <a:p>
            <a:pPr indent="-312737" lvl="0" marL="417512" marR="0" rtl="0" algn="l">
              <a:lnSpc>
                <a:spcPct val="90000"/>
              </a:lnSpc>
              <a:spcBef>
                <a:spcPts val="700"/>
              </a:spcBef>
              <a:spcAft>
                <a:spcPts val="0"/>
              </a:spcAft>
              <a:buClr>
                <a:srgbClr val="000000"/>
              </a:buClr>
              <a:buSzPts val="2800"/>
              <a:buFont typeface="Rasa"/>
              <a:buNone/>
            </a:pPr>
            <a:r>
              <a:t/>
            </a:r>
            <a:endParaRPr sz="2800"/>
          </a:p>
          <a:p>
            <a:pPr indent="0" lvl="0" marL="0" marR="0" rtl="0" algn="l">
              <a:lnSpc>
                <a:spcPct val="90000"/>
              </a:lnSpc>
              <a:spcBef>
                <a:spcPts val="700"/>
              </a:spcBef>
              <a:spcAft>
                <a:spcPts val="0"/>
              </a:spcAft>
              <a:buClr>
                <a:srgbClr val="000000"/>
              </a:buClr>
              <a:buSzPts val="2800"/>
              <a:buFont typeface="Rasa"/>
              <a:buNone/>
            </a:pPr>
            <a:r>
              <a:t/>
            </a:r>
            <a:endParaRPr sz="2800"/>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La medida de                                como función de una o </a:t>
            </a:r>
            <a:r>
              <a:rPr lang="en-US" sz="2800"/>
              <a:t>más</a:t>
            </a:r>
            <a:r>
              <a:rPr b="0" i="0" lang="en-US" sz="2800" u="none" cap="none" strike="noStrike">
                <a:solidFill>
                  <a:srgbClr val="000000"/>
                </a:solidFill>
                <a:latin typeface="Rasa"/>
                <a:ea typeface="Rasa"/>
                <a:cs typeface="Rasa"/>
                <a:sym typeface="Rasa"/>
              </a:rPr>
              <a:t> propiedades de galaxias. Debería pasar que:</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(cada propiedad contribuye como máximo con toda la dispersión)‏</a:t>
            </a:r>
            <a:endParaRPr/>
          </a:p>
        </p:txBody>
      </p:sp>
      <p:pic>
        <p:nvPicPr>
          <p:cNvPr id="142" name="Google Shape;142;p11"/>
          <p:cNvPicPr preferRelativeResize="0"/>
          <p:nvPr/>
        </p:nvPicPr>
        <p:blipFill rotWithShape="1">
          <a:blip r:embed="rId4">
            <a:alphaModFix/>
          </a:blip>
          <a:srcRect b="0" l="0" r="0" t="0"/>
          <a:stretch/>
        </p:blipFill>
        <p:spPr>
          <a:xfrm>
            <a:off x="1637025" y="4360150"/>
            <a:ext cx="6481550" cy="831300"/>
          </a:xfrm>
          <a:prstGeom prst="rect">
            <a:avLst/>
          </a:prstGeom>
          <a:noFill/>
          <a:ln>
            <a:noFill/>
          </a:ln>
        </p:spPr>
      </p:pic>
      <p:pic>
        <p:nvPicPr>
          <p:cNvPr id="143" name="Google Shape;143;p11"/>
          <p:cNvPicPr preferRelativeResize="0"/>
          <p:nvPr/>
        </p:nvPicPr>
        <p:blipFill rotWithShape="1">
          <a:blip r:embed="rId5">
            <a:alphaModFix/>
          </a:blip>
          <a:srcRect b="0" l="0" r="0" t="0"/>
          <a:stretch/>
        </p:blipFill>
        <p:spPr>
          <a:xfrm>
            <a:off x="2442143" y="2591968"/>
            <a:ext cx="3812783" cy="711200"/>
          </a:xfrm>
          <a:prstGeom prst="rect">
            <a:avLst/>
          </a:prstGeom>
          <a:noFill/>
          <a:ln>
            <a:noFill/>
          </a:ln>
        </p:spPr>
      </p:pic>
      <p:pic>
        <p:nvPicPr>
          <p:cNvPr id="144" name="Google Shape;144;p11"/>
          <p:cNvPicPr preferRelativeResize="0"/>
          <p:nvPr/>
        </p:nvPicPr>
        <p:blipFill rotWithShape="1">
          <a:blip r:embed="rId6">
            <a:alphaModFix/>
          </a:blip>
          <a:srcRect b="0" l="0" r="0" t="0"/>
          <a:stretch/>
        </p:blipFill>
        <p:spPr>
          <a:xfrm>
            <a:off x="2956602" y="3429000"/>
            <a:ext cx="2195828" cy="417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0" name="Shape 150"/>
        <p:cNvGrpSpPr/>
        <p:nvPr/>
      </p:nvGrpSpPr>
      <p:grpSpPr>
        <a:xfrm>
          <a:off x="0" y="0"/>
          <a:ext cx="0" cy="0"/>
          <a:chOff x="0" y="0"/>
          <a:chExt cx="0" cy="0"/>
        </a:xfrm>
      </p:grpSpPr>
      <p:sp>
        <p:nvSpPr>
          <p:cNvPr id="151" name="Google Shape;151;p12"/>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52" name="Google Shape;152;p12"/>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Esta estadística es independiente de las unidades de X.</a:t>
            </a:r>
            <a:endParaRPr/>
          </a:p>
          <a:p>
            <a:pPr indent="-312737" lvl="0" marL="417512" marR="0" rtl="0" algn="l">
              <a:lnSpc>
                <a:spcPct val="100000"/>
              </a:lnSpc>
              <a:spcBef>
                <a:spcPts val="800"/>
              </a:spcBef>
              <a:spcAft>
                <a:spcPts val="0"/>
              </a:spcAft>
              <a:buClr>
                <a:srgbClr val="000000"/>
              </a:buClr>
              <a:buSzPts val="3200"/>
              <a:buFont typeface="Rasa"/>
              <a:buNone/>
            </a:pPr>
            <a:r>
              <a:t/>
            </a:r>
            <a:endParaRPr b="0" i="0" sz="3200" u="none" cap="none" strike="noStrike">
              <a:solidFill>
                <a:srgbClr val="000000"/>
              </a:solidFill>
              <a:latin typeface="Rasa"/>
              <a:ea typeface="Rasa"/>
              <a:cs typeface="Rasa"/>
              <a:sym typeface="Rasa"/>
            </a:endParaRPr>
          </a:p>
          <a:p>
            <a:pPr indent="-312737" lvl="0" marL="417512" marR="0" rtl="0" algn="l">
              <a:lnSpc>
                <a:spcPct val="100000"/>
              </a:lnSpc>
              <a:spcBef>
                <a:spcPts val="8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Ahora la pregunta sería: cuál parámetro X o par de parámetros X,Y minimizan la variancia?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13"/>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60" name="Google Shape;160;p13"/>
          <p:cNvSpPr txBox="1"/>
          <p:nvPr>
            <p:ph idx="4294967295" type="body"/>
          </p:nvPr>
        </p:nvSpPr>
        <p:spPr>
          <a:xfrm>
            <a:off x="179387" y="4076700"/>
            <a:ext cx="8640762" cy="2406650"/>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En el rango de luminosidades utilizado en este paper, la propiedad que mejor predice la sobre-densidad es el color (g-r)</a:t>
            </a:r>
            <a:r>
              <a:rPr b="0" baseline="-25000" i="0" lang="en-US" sz="2000" u="none" cap="none" strike="noStrike">
                <a:solidFill>
                  <a:srgbClr val="000000"/>
                </a:solidFill>
                <a:latin typeface="Rasa"/>
                <a:ea typeface="Rasa"/>
                <a:cs typeface="Rasa"/>
                <a:sym typeface="Rasa"/>
              </a:rPr>
              <a:t>0.1</a:t>
            </a:r>
            <a:r>
              <a:rPr b="0" i="0" lang="en-US" sz="2000" u="none" cap="none" strike="noStrike">
                <a:solidFill>
                  <a:srgbClr val="000000"/>
                </a:solidFill>
                <a:latin typeface="Rasa"/>
                <a:ea typeface="Rasa"/>
                <a:cs typeface="Rasa"/>
                <a:sym typeface="Rasa"/>
              </a:rPr>
              <a:t> (notar que la figura 2 la magnitud impresiona más, pero esta solo afecta a una pequeña fracción de las galaxias).</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El mejor par es: g-r y M: Para altas luminosidades, el clustering es una fuerte función de la luminosidad. Para bajas luminosidades, es una fuerte función del color. Galaxias rojas  alrededor de M~-21 están menos clustereadas que galaxias rojas de mayor o menor luminosidad.</a:t>
            </a:r>
            <a:endParaRPr/>
          </a:p>
        </p:txBody>
      </p:sp>
      <p:pic>
        <p:nvPicPr>
          <p:cNvPr id="161" name="Google Shape;161;p13"/>
          <p:cNvPicPr preferRelativeResize="0"/>
          <p:nvPr/>
        </p:nvPicPr>
        <p:blipFill rotWithShape="1">
          <a:blip r:embed="rId4">
            <a:alphaModFix/>
          </a:blip>
          <a:srcRect b="0" l="0" r="0" t="0"/>
          <a:stretch/>
        </p:blipFill>
        <p:spPr>
          <a:xfrm>
            <a:off x="827087" y="333375"/>
            <a:ext cx="7632700" cy="34178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7" name="Shape 167"/>
        <p:cNvGrpSpPr/>
        <p:nvPr/>
      </p:nvGrpSpPr>
      <p:grpSpPr>
        <a:xfrm>
          <a:off x="0" y="0"/>
          <a:ext cx="0" cy="0"/>
          <a:chOff x="0" y="0"/>
          <a:chExt cx="0" cy="0"/>
        </a:xfrm>
      </p:grpSpPr>
      <p:sp>
        <p:nvSpPr>
          <p:cNvPr id="168" name="Google Shape;168;p14"/>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69" name="Google Shape;169;p14"/>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n y </a:t>
            </a:r>
            <a:r>
              <a:rPr lang="en-US" sz="2800"/>
              <a:t>μ</a:t>
            </a:r>
            <a:r>
              <a:rPr b="0" i="0" lang="en-US" sz="2800" u="none" cap="none" strike="noStrike">
                <a:solidFill>
                  <a:srgbClr val="000000"/>
                </a:solidFill>
                <a:latin typeface="Rasa"/>
                <a:ea typeface="Rasa"/>
                <a:cs typeface="Rasa"/>
                <a:sym typeface="Rasa"/>
              </a:rPr>
              <a:t> están ambas correlacionada con la luminosidad y el color, por lo cual no es obvio que la dependencia observada con la densidad no sea un resultado de la que hay con la magnitud y el color.</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Para solucionar esto se puede hacer un truco y es </a:t>
            </a:r>
            <a:r>
              <a:rPr lang="en-US" sz="2800"/>
              <a:t>reemplazar</a:t>
            </a:r>
            <a:r>
              <a:rPr b="0" i="0" lang="en-US" sz="2800" u="none" cap="none" strike="noStrike">
                <a:solidFill>
                  <a:srgbClr val="000000"/>
                </a:solidFill>
                <a:latin typeface="Rasa"/>
                <a:ea typeface="Rasa"/>
                <a:cs typeface="Rasa"/>
                <a:sym typeface="Rasa"/>
              </a:rPr>
              <a:t> la sobre-densidad de cada galaxia por el valor medio y su variancia para la luminosidad y color dados. </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Figura 4 muestra este truco: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5" name="Shape 175"/>
        <p:cNvGrpSpPr/>
        <p:nvPr/>
      </p:nvGrpSpPr>
      <p:grpSpPr>
        <a:xfrm>
          <a:off x="0" y="0"/>
          <a:ext cx="0" cy="0"/>
          <a:chOff x="0" y="0"/>
          <a:chExt cx="0" cy="0"/>
        </a:xfrm>
      </p:grpSpPr>
      <p:sp>
        <p:nvSpPr>
          <p:cNvPr id="176" name="Google Shape;176;p15"/>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pic>
        <p:nvPicPr>
          <p:cNvPr id="177" name="Google Shape;177;p15"/>
          <p:cNvPicPr preferRelativeResize="0"/>
          <p:nvPr/>
        </p:nvPicPr>
        <p:blipFill rotWithShape="1">
          <a:blip r:embed="rId4">
            <a:alphaModFix/>
          </a:blip>
          <a:srcRect b="0" l="0" r="0" t="0"/>
          <a:stretch/>
        </p:blipFill>
        <p:spPr>
          <a:xfrm>
            <a:off x="457200" y="692150"/>
            <a:ext cx="8229600" cy="54340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3" name="Shape 183"/>
        <p:cNvGrpSpPr/>
        <p:nvPr/>
      </p:nvGrpSpPr>
      <p:grpSpPr>
        <a:xfrm>
          <a:off x="0" y="0"/>
          <a:ext cx="0" cy="0"/>
          <a:chOff x="0" y="0"/>
          <a:chExt cx="0" cy="0"/>
        </a:xfrm>
      </p:grpSpPr>
      <p:sp>
        <p:nvSpPr>
          <p:cNvPr id="184" name="Google Shape;184;p16"/>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5" name="Google Shape;185;p16"/>
          <p:cNvSpPr txBox="1"/>
          <p:nvPr>
            <p:ph idx="4294967295" type="body"/>
          </p:nvPr>
        </p:nvSpPr>
        <p:spPr>
          <a:xfrm>
            <a:off x="250825" y="1268412"/>
            <a:ext cx="4038600" cy="5032375"/>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La FIGURE 5 muestra la diferencia entre lo real (FIGURE 2) y lo "fake" (FIGURE 4)</a:t>
            </a:r>
            <a:endParaRPr/>
          </a:p>
          <a:p>
            <a:pPr indent="-312737" lvl="0" marL="417512" marR="0" rtl="0" algn="l">
              <a:lnSpc>
                <a:spcPct val="80000"/>
              </a:lnSpc>
              <a:spcBef>
                <a:spcPts val="500"/>
              </a:spcBef>
              <a:spcAft>
                <a:spcPts val="0"/>
              </a:spcAft>
              <a:buClr>
                <a:srgbClr val="000000"/>
              </a:buClr>
              <a:buSzPts val="2000"/>
              <a:buFont typeface="Rasa"/>
              <a:buNone/>
            </a:pPr>
            <a:r>
              <a:rPr b="0" i="0" lang="en-US" sz="2000" u="none" cap="none" strike="noStrike">
                <a:solidFill>
                  <a:srgbClr val="000000"/>
                </a:solidFill>
                <a:latin typeface="Rasa"/>
                <a:ea typeface="Rasa"/>
                <a:cs typeface="Rasa"/>
                <a:sym typeface="Rasa"/>
              </a:rPr>
              <a:t>‏</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Las figuras 4 y 5 muestran que hay algún residuo de dependencia de la sobre-densidad con el índice de Sérsic y </a:t>
            </a:r>
            <a:r>
              <a:rPr lang="en-US" sz="2000"/>
              <a:t>μ</a:t>
            </a:r>
            <a:r>
              <a:rPr b="0" i="0" lang="en-US" sz="2000" u="none" cap="none" strike="noStrike">
                <a:solidFill>
                  <a:srgbClr val="000000"/>
                </a:solidFill>
                <a:latin typeface="Rasa"/>
                <a:ea typeface="Rasa"/>
                <a:cs typeface="Rasa"/>
                <a:sym typeface="Rasa"/>
              </a:rPr>
              <a:t> en términos de la dependencia con el color y la luminosidad.</a:t>
            </a:r>
            <a:endParaRPr/>
          </a:p>
          <a:p>
            <a:pPr indent="-312737" lvl="0" marL="417512" marR="0" rtl="0" algn="l">
              <a:lnSpc>
                <a:spcPct val="80000"/>
              </a:lnSpc>
              <a:spcBef>
                <a:spcPts val="500"/>
              </a:spcBef>
              <a:spcAft>
                <a:spcPts val="0"/>
              </a:spcAft>
              <a:buClr>
                <a:srgbClr val="000000"/>
              </a:buClr>
              <a:buSzPts val="2000"/>
              <a:buFont typeface="Rasa"/>
              <a:buNone/>
            </a:pPr>
            <a:r>
              <a:rPr b="0" i="0" lang="en-US" sz="2000" u="none" cap="none" strike="noStrike">
                <a:solidFill>
                  <a:srgbClr val="000000"/>
                </a:solidFill>
                <a:latin typeface="Rasa"/>
                <a:ea typeface="Rasa"/>
                <a:cs typeface="Rasa"/>
                <a:sym typeface="Rasa"/>
              </a:rPr>
              <a:t> </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Por ejemplo: para bajas luminosidades hay una dependencia de la sobre-den con el crecimiento de n y </a:t>
            </a:r>
            <a:r>
              <a:rPr lang="en-US" sz="2000"/>
              <a:t>μ</a:t>
            </a:r>
            <a:r>
              <a:rPr b="0" i="0" lang="en-US" sz="2000" u="none" cap="none" strike="noStrike">
                <a:solidFill>
                  <a:srgbClr val="000000"/>
                </a:solidFill>
                <a:latin typeface="Rasa"/>
                <a:ea typeface="Rasa"/>
                <a:cs typeface="Rasa"/>
                <a:sym typeface="Rasa"/>
              </a:rPr>
              <a:t>, similar a la dependencia en la figura 2.</a:t>
            </a:r>
            <a:endParaRPr/>
          </a:p>
        </p:txBody>
      </p:sp>
      <p:pic>
        <p:nvPicPr>
          <p:cNvPr id="186" name="Google Shape;186;p16"/>
          <p:cNvPicPr preferRelativeResize="0"/>
          <p:nvPr/>
        </p:nvPicPr>
        <p:blipFill rotWithShape="1">
          <a:blip r:embed="rId4">
            <a:alphaModFix/>
          </a:blip>
          <a:srcRect b="0" l="0" r="0" t="0"/>
          <a:stretch/>
        </p:blipFill>
        <p:spPr>
          <a:xfrm>
            <a:off x="4356100" y="836612"/>
            <a:ext cx="4689475" cy="5256212"/>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17"/>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94" name="Google Shape;194;p17"/>
          <p:cNvSpPr txBox="1"/>
          <p:nvPr>
            <p:ph idx="1" type="body"/>
          </p:nvPr>
        </p:nvSpPr>
        <p:spPr>
          <a:xfrm>
            <a:off x="457200" y="1600200"/>
            <a:ext cx="8229600" cy="5106987"/>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Las figuras 4 y 5 dejan claro que algunas características de la figura 2 son independientes del color y de la magnitud: para altas luminosidades, la sobre-den crece en la figura 2 hacia valores más bajos de </a:t>
            </a:r>
            <a:r>
              <a:rPr lang="en-US" sz="2400"/>
              <a:t>μ</a:t>
            </a:r>
            <a:r>
              <a:rPr b="0" i="0" lang="en-US" sz="2400" u="none" cap="none" strike="noStrike">
                <a:solidFill>
                  <a:srgbClr val="000000"/>
                </a:solidFill>
                <a:latin typeface="Rasa"/>
                <a:ea typeface="Rasa"/>
                <a:cs typeface="Rasa"/>
                <a:sym typeface="Rasa"/>
              </a:rPr>
              <a:t> mientras la sobre-densidad queda constante en la figura 4. En la 5 este resultado aparece como un incremento en la densidad para bajo brillo superficial para altas luminosidades.</a:t>
            </a:r>
            <a:endParaRPr/>
          </a:p>
          <a:p>
            <a:pPr indent="-312737" lvl="0" marL="417512" marR="0" rtl="0" algn="l">
              <a:lnSpc>
                <a:spcPct val="9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Otras conclusiones analizando todas las opciones de pares, encuentran que si la luminosidad no es incluida, la fuerte dependencia para galaxias más brillantes que L* y la falta de dependencia para galaxias con lum &lt; que L*, no puede ser reproducido.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0" name="Shape 200"/>
        <p:cNvGrpSpPr/>
        <p:nvPr/>
      </p:nvGrpSpPr>
      <p:grpSpPr>
        <a:xfrm>
          <a:off x="0" y="0"/>
          <a:ext cx="0" cy="0"/>
          <a:chOff x="0" y="0"/>
          <a:chExt cx="0" cy="0"/>
        </a:xfrm>
      </p:grpSpPr>
      <p:sp>
        <p:nvSpPr>
          <p:cNvPr id="201" name="Google Shape;201;p18"/>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02" name="Google Shape;202;p18"/>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Más allá que la lum. sea fundamental, todo parecen hacer algo:</a:t>
            </a:r>
            <a:endParaRPr/>
          </a:p>
          <a:p>
            <a:pPr indent="-312737" lvl="0" marL="417512" marR="0" rtl="0" algn="l">
              <a:lnSpc>
                <a:spcPct val="9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si se combina </a:t>
            </a:r>
            <a:r>
              <a:rPr lang="en-US" sz="2400"/>
              <a:t>μ</a:t>
            </a:r>
            <a:r>
              <a:rPr b="0" i="0" lang="en-US" sz="2400" u="none" cap="none" strike="noStrike">
                <a:solidFill>
                  <a:srgbClr val="000000"/>
                </a:solidFill>
                <a:latin typeface="Rasa"/>
                <a:ea typeface="Rasa"/>
                <a:cs typeface="Rasa"/>
                <a:sym typeface="Rasa"/>
              </a:rPr>
              <a:t> y L, no se puede reproducir n y el color (especialmente la alta sobre-densidad de objetos rojos de baja luminosidad).</a:t>
            </a:r>
            <a:endParaRPr/>
          </a:p>
          <a:p>
            <a:pPr indent="-312737" lvl="0" marL="417512" marR="0" rtl="0" algn="l">
              <a:lnSpc>
                <a:spcPct val="9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 combinación de n y L reproduce la dependencia en </a:t>
            </a:r>
            <a:r>
              <a:rPr lang="en-US" sz="2400"/>
              <a:t>μ</a:t>
            </a:r>
            <a:r>
              <a:rPr b="0" i="0" lang="en-US" sz="2400" u="none" cap="none" strike="noStrike">
                <a:solidFill>
                  <a:srgbClr val="000000"/>
                </a:solidFill>
                <a:latin typeface="Rasa"/>
                <a:ea typeface="Rasa"/>
                <a:cs typeface="Rasa"/>
                <a:sym typeface="Rasa"/>
              </a:rPr>
              <a:t> pero falla en reproducir la fuerte dependencia de la densidad con el color</a:t>
            </a:r>
            <a:br>
              <a:rPr b="0" i="0" lang="en-US" sz="2400" u="none" cap="none" strike="noStrike">
                <a:solidFill>
                  <a:srgbClr val="000000"/>
                </a:solidFill>
                <a:latin typeface="Rasa"/>
                <a:ea typeface="Rasa"/>
                <a:cs typeface="Rasa"/>
                <a:sym typeface="Rasa"/>
              </a:rPr>
            </a:br>
            <a:br>
              <a:rPr b="0" i="0" lang="en-US" sz="2400" u="none" cap="none" strike="noStrike">
                <a:solidFill>
                  <a:srgbClr val="000000"/>
                </a:solidFill>
                <a:latin typeface="Rasa"/>
                <a:ea typeface="Rasa"/>
                <a:cs typeface="Rasa"/>
                <a:sym typeface="Rasa"/>
              </a:rPr>
            </a:b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8" name="Shape 208"/>
        <p:cNvGrpSpPr/>
        <p:nvPr/>
      </p:nvGrpSpPr>
      <p:grpSpPr>
        <a:xfrm>
          <a:off x="0" y="0"/>
          <a:ext cx="0" cy="0"/>
          <a:chOff x="0" y="0"/>
          <a:chExt cx="0" cy="0"/>
        </a:xfrm>
      </p:grpSpPr>
      <p:sp>
        <p:nvSpPr>
          <p:cNvPr id="209" name="Google Shape;209;p19"/>
          <p:cNvSpPr txBox="1"/>
          <p:nvPr>
            <p:ph type="title"/>
          </p:nvPr>
        </p:nvSpPr>
        <p:spPr>
          <a:xfrm>
            <a:off x="411162" y="123825"/>
            <a:ext cx="8229600" cy="113665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2000"/>
              <a:buFont typeface="Rasa"/>
              <a:buNone/>
            </a:pPr>
            <a:r>
              <a:rPr b="0" i="0" lang="en-US" sz="2000" u="none">
                <a:solidFill>
                  <a:srgbClr val="FFFFFF"/>
                </a:solidFill>
                <a:latin typeface="Rasa"/>
                <a:ea typeface="Rasa"/>
                <a:cs typeface="Rasa"/>
                <a:sym typeface="Rasa"/>
              </a:rPr>
              <a:t>Cuan importante son esta dependencia residuales luego de tener en cuenta el color y la luminosidad? FIGURE 6 y 7 analizan los residuos.</a:t>
            </a:r>
            <a:endParaRPr/>
          </a:p>
        </p:txBody>
      </p:sp>
      <p:pic>
        <p:nvPicPr>
          <p:cNvPr id="210" name="Google Shape;210;p19"/>
          <p:cNvPicPr preferRelativeResize="0"/>
          <p:nvPr/>
        </p:nvPicPr>
        <p:blipFill rotWithShape="1">
          <a:blip r:embed="rId4">
            <a:alphaModFix/>
          </a:blip>
          <a:srcRect b="0" l="0" r="0" t="0"/>
          <a:stretch/>
        </p:blipFill>
        <p:spPr>
          <a:xfrm>
            <a:off x="65087" y="1150937"/>
            <a:ext cx="4433887" cy="4968875"/>
          </a:xfrm>
          <a:prstGeom prst="rect">
            <a:avLst/>
          </a:prstGeom>
          <a:noFill/>
          <a:ln>
            <a:noFill/>
          </a:ln>
        </p:spPr>
      </p:pic>
      <p:pic>
        <p:nvPicPr>
          <p:cNvPr id="211" name="Google Shape;211;p19"/>
          <p:cNvPicPr preferRelativeResize="0"/>
          <p:nvPr/>
        </p:nvPicPr>
        <p:blipFill rotWithShape="1">
          <a:blip r:embed="rId5">
            <a:alphaModFix/>
          </a:blip>
          <a:srcRect b="0" l="0" r="0" t="0"/>
          <a:stretch/>
        </p:blipFill>
        <p:spPr>
          <a:xfrm>
            <a:off x="4679950" y="1079500"/>
            <a:ext cx="4433887" cy="4968875"/>
          </a:xfrm>
          <a:prstGeom prst="rect">
            <a:avLst/>
          </a:prstGeom>
          <a:noFill/>
          <a:ln>
            <a:noFill/>
          </a:ln>
        </p:spPr>
      </p:pic>
      <p:sp>
        <p:nvSpPr>
          <p:cNvPr id="212" name="Google Shape;212;p19"/>
          <p:cNvSpPr txBox="1"/>
          <p:nvPr/>
        </p:nvSpPr>
        <p:spPr>
          <a:xfrm>
            <a:off x="719137" y="6313487"/>
            <a:ext cx="7512050" cy="346075"/>
          </a:xfrm>
          <a:prstGeom prst="rect">
            <a:avLst/>
          </a:prstGeom>
          <a:noFill/>
          <a:ln>
            <a:noFill/>
          </a:ln>
        </p:spPr>
        <p:txBody>
          <a:bodyPr anchorCtr="0" anchor="t" bIns="45000" lIns="90000" spcFirstLastPara="1" rIns="90000" wrap="square" tIns="45000">
            <a:noAutofit/>
          </a:bodyPr>
          <a:lstStyle/>
          <a:p>
            <a:pPr indent="0" lvl="0" marL="0" marR="0" rtl="0" algn="l">
              <a:lnSpc>
                <a:spcPct val="93000"/>
              </a:lnSpc>
              <a:spcBef>
                <a:spcPts val="0"/>
              </a:spcBef>
              <a:spcAft>
                <a:spcPts val="0"/>
              </a:spcAft>
              <a:buClr>
                <a:srgbClr val="000000"/>
              </a:buClr>
              <a:buSzPts val="1800"/>
              <a:buFont typeface="Arial"/>
              <a:buNone/>
            </a:pPr>
            <a:r>
              <a:rPr b="0" i="0" lang="en-US" sz="1800" u="none">
                <a:solidFill>
                  <a:srgbClr val="000000"/>
                </a:solidFill>
                <a:latin typeface="Arial"/>
                <a:ea typeface="Arial"/>
                <a:cs typeface="Arial"/>
                <a:sym typeface="Arial"/>
              </a:rPr>
              <a:t>Fig 6: igual que 1 para rangos de M. Fig 7: igual que 2 para rangos de 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5" name="Shape 65"/>
        <p:cNvGrpSpPr/>
        <p:nvPr/>
      </p:nvGrpSpPr>
      <p:grpSpPr>
        <a:xfrm>
          <a:off x="0" y="0"/>
          <a:ext cx="0" cy="0"/>
          <a:chOff x="0" y="0"/>
          <a:chExt cx="0" cy="0"/>
        </a:xfrm>
      </p:grpSpPr>
      <p:sp>
        <p:nvSpPr>
          <p:cNvPr id="66" name="Google Shape;66;p2"/>
          <p:cNvSpPr txBox="1"/>
          <p:nvPr>
            <p:ph type="title"/>
          </p:nvPr>
        </p:nvSpPr>
        <p:spPr>
          <a:xfrm>
            <a:off x="539750" y="-6350"/>
            <a:ext cx="8229600" cy="216535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3200"/>
              <a:buFont typeface="Rasa"/>
              <a:buNone/>
            </a:pPr>
            <a:r>
              <a:rPr b="0" i="0" lang="en-US" sz="3200" u="none">
                <a:solidFill>
                  <a:srgbClr val="FFFFFF"/>
                </a:solidFill>
                <a:latin typeface="Rasa"/>
                <a:ea typeface="Rasa"/>
                <a:cs typeface="Rasa"/>
                <a:sym typeface="Rasa"/>
              </a:rPr>
              <a:t>Dependencia de las propiedades de las galaxias con el entorno. Blanton et al. 2005 (ApJ 629,143)</a:t>
            </a:r>
            <a:r>
              <a:rPr b="0" i="0" lang="en-US" sz="4000" u="none">
                <a:solidFill>
                  <a:srgbClr val="FFFFFF"/>
                </a:solidFill>
                <a:latin typeface="Rasa"/>
                <a:ea typeface="Rasa"/>
                <a:cs typeface="Rasa"/>
                <a:sym typeface="Rasa"/>
              </a:rPr>
              <a:t> </a:t>
            </a:r>
            <a:endParaRPr/>
          </a:p>
        </p:txBody>
      </p:sp>
      <p:sp>
        <p:nvSpPr>
          <p:cNvPr id="67" name="Google Shape;67;p2"/>
          <p:cNvSpPr txBox="1"/>
          <p:nvPr>
            <p:ph idx="1" type="body"/>
          </p:nvPr>
        </p:nvSpPr>
        <p:spPr>
          <a:xfrm>
            <a:off x="539750" y="2160587"/>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Los procesos de formación y evolución de galaxias pueden depender del entorno.</a:t>
            </a:r>
            <a:endParaRPr/>
          </a:p>
          <a:p>
            <a:pPr indent="-312737" lvl="0" marL="417512" marR="0" rtl="0" algn="l">
              <a:lnSpc>
                <a:spcPct val="100000"/>
              </a:lnSpc>
              <a:spcBef>
                <a:spcPts val="800"/>
              </a:spcBef>
              <a:spcAft>
                <a:spcPts val="0"/>
              </a:spcAft>
              <a:buClr>
                <a:srgbClr val="000000"/>
              </a:buClr>
              <a:buSzPts val="3200"/>
              <a:buFont typeface="Rasa"/>
              <a:buNone/>
            </a:pPr>
            <a:r>
              <a:t/>
            </a:r>
            <a:endParaRPr b="0" i="0" sz="3200" u="none" cap="none" strike="noStrike">
              <a:solidFill>
                <a:srgbClr val="000000"/>
              </a:solidFill>
              <a:latin typeface="Rasa"/>
              <a:ea typeface="Rasa"/>
              <a:cs typeface="Rasa"/>
              <a:sym typeface="Rasa"/>
            </a:endParaRPr>
          </a:p>
          <a:p>
            <a:pPr indent="-312737" lvl="0" marL="417512" marR="0" rtl="0" algn="l">
              <a:lnSpc>
                <a:spcPct val="100000"/>
              </a:lnSpc>
              <a:spcBef>
                <a:spcPts val="8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Por lo tanto las propiedades de las galaxias pueden depender del entorno.</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8" name="Shape 218"/>
        <p:cNvGrpSpPr/>
        <p:nvPr/>
      </p:nvGrpSpPr>
      <p:grpSpPr>
        <a:xfrm>
          <a:off x="0" y="0"/>
          <a:ext cx="0" cy="0"/>
          <a:chOff x="0" y="0"/>
          <a:chExt cx="0" cy="0"/>
        </a:xfrm>
      </p:grpSpPr>
      <p:sp>
        <p:nvSpPr>
          <p:cNvPr id="219" name="Google Shape;219;p20"/>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20" name="Google Shape;220;p20"/>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Se encuentra que para altas L, hay una dependencia con la sobre-densidad del </a:t>
            </a:r>
            <a:r>
              <a:rPr lang="en-US" sz="2800"/>
              <a:t>μ</a:t>
            </a:r>
            <a:r>
              <a:rPr b="0" i="0" lang="en-US" sz="2800" u="none" cap="none" strike="noStrike">
                <a:solidFill>
                  <a:srgbClr val="000000"/>
                </a:solidFill>
                <a:latin typeface="Rasa"/>
                <a:ea typeface="Rasa"/>
                <a:cs typeface="Rasa"/>
                <a:sym typeface="Rasa"/>
              </a:rPr>
              <a:t> y el n (galaxias de bajo </a:t>
            </a:r>
            <a:r>
              <a:rPr lang="en-US" sz="2800"/>
              <a:t>μ</a:t>
            </a:r>
            <a:r>
              <a:rPr b="0" i="0" lang="en-US" sz="2800" u="none" cap="none" strike="noStrike">
                <a:solidFill>
                  <a:srgbClr val="000000"/>
                </a:solidFill>
                <a:latin typeface="Rasa"/>
                <a:ea typeface="Rasa"/>
                <a:cs typeface="Rasa"/>
                <a:sym typeface="Rasa"/>
              </a:rPr>
              <a:t> y poco concentradas están en zonas densas). Esta correlación persiste para galaxias hasta un poco más que L*.</a:t>
            </a:r>
            <a:endParaRPr/>
          </a:p>
          <a:p>
            <a:pPr indent="-312737" lvl="0" marL="417512" marR="0" rtl="0" algn="l">
              <a:lnSpc>
                <a:spcPct val="10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10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Para luminosidades menores que L* no hay dependencia de mu para galaxias azules, pero galaxias rojas con alto </a:t>
            </a:r>
            <a:r>
              <a:rPr lang="en-US" sz="2800"/>
              <a:t>μ</a:t>
            </a:r>
            <a:r>
              <a:rPr b="0" i="0" lang="en-US" sz="2800" u="none" cap="none" strike="noStrike">
                <a:solidFill>
                  <a:srgbClr val="000000"/>
                </a:solidFill>
                <a:latin typeface="Rasa"/>
                <a:ea typeface="Rasa"/>
                <a:cs typeface="Rasa"/>
                <a:sym typeface="Rasa"/>
              </a:rPr>
              <a:t> existen en zonas densas. Hay más.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6" name="Shape 226"/>
        <p:cNvGrpSpPr/>
        <p:nvPr/>
      </p:nvGrpSpPr>
      <p:grpSpPr>
        <a:xfrm>
          <a:off x="0" y="0"/>
          <a:ext cx="0" cy="0"/>
          <a:chOff x="0" y="0"/>
          <a:chExt cx="0" cy="0"/>
        </a:xfrm>
      </p:grpSpPr>
      <p:sp>
        <p:nvSpPr>
          <p:cNvPr id="227" name="Google Shape;227;p21"/>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28" name="Google Shape;228;p21"/>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Veamos como se relacionan estos resultados con algunas cosas que uno ya sabe:</a:t>
            </a:r>
            <a:endParaRPr/>
          </a:p>
          <a:p>
            <a:pPr indent="-312737" lvl="0" marL="417512" marR="0" rtl="0" algn="l">
              <a:lnSpc>
                <a:spcPct val="8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8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 preponderancia de galaxias gigantes elípticas en cúmulos se ve reflejada en la dependencia  entre densidad (alta), luminosidad (alta) y color (rojo).</a:t>
            </a:r>
            <a:endParaRPr/>
          </a:p>
          <a:p>
            <a:pPr indent="-312737" lvl="0" marL="417512" marR="0" rtl="0" algn="l">
              <a:lnSpc>
                <a:spcPct val="8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8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 disminución de la densidad para las galaxias rojas de baja L podría ser un indicador de </a:t>
            </a:r>
            <a:r>
              <a:rPr b="0" i="1" lang="en-US" sz="2400" u="none" cap="none" strike="noStrike">
                <a:solidFill>
                  <a:srgbClr val="000000"/>
                </a:solidFill>
                <a:latin typeface="Rasa"/>
                <a:ea typeface="Rasa"/>
                <a:cs typeface="Rasa"/>
                <a:sym typeface="Rasa"/>
              </a:rPr>
              <a:t>luminosity end</a:t>
            </a:r>
            <a:r>
              <a:rPr b="0" i="0" lang="en-US" sz="2400" u="none" cap="none" strike="noStrike">
                <a:solidFill>
                  <a:srgbClr val="000000"/>
                </a:solidFill>
                <a:latin typeface="Rasa"/>
                <a:ea typeface="Rasa"/>
                <a:cs typeface="Rasa"/>
                <a:sym typeface="Rasa"/>
              </a:rPr>
              <a:t> de las enanas elípticas que También podrían residir en cúmulos. Discutible.</a:t>
            </a:r>
            <a:endParaRPr/>
          </a:p>
          <a:p>
            <a:pPr indent="-312737" lvl="0" marL="417512" marR="0" rtl="0" algn="l">
              <a:lnSpc>
                <a:spcPct val="8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8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Un efecto que no tiene  mayores explicaciones es: para bajas luminosidades las galaxias rojas menos concentradas están más clusteriadas que las galaxias más concentradas  rojas.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22"/>
          <p:cNvSpPr txBox="1"/>
          <p:nvPr>
            <p:ph type="title"/>
          </p:nvPr>
        </p:nvSpPr>
        <p:spPr>
          <a:xfrm>
            <a:off x="411162" y="57150"/>
            <a:ext cx="8229600" cy="1922462"/>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4000"/>
              <a:buFont typeface="Rasa"/>
              <a:buNone/>
            </a:pPr>
            <a:r>
              <a:rPr b="0" i="0" lang="en-US" sz="4000" u="none">
                <a:solidFill>
                  <a:srgbClr val="FFFFFF"/>
                </a:solidFill>
                <a:latin typeface="Rasa"/>
                <a:ea typeface="Rasa"/>
                <a:cs typeface="Rasa"/>
                <a:sym typeface="Rasa"/>
              </a:rPr>
              <a:t>Que pasa si las galaxias están en grupos? (HM</a:t>
            </a:r>
            <a:r>
              <a:rPr b="0" baseline="30000" i="0" lang="en-US" sz="4000" u="none">
                <a:solidFill>
                  <a:srgbClr val="FFFFFF"/>
                </a:solidFill>
                <a:latin typeface="Rasa"/>
                <a:ea typeface="Rasa"/>
                <a:cs typeface="Rasa"/>
                <a:sym typeface="Rasa"/>
              </a:rPr>
              <a:t>2</a:t>
            </a:r>
            <a:r>
              <a:rPr b="0" i="0" lang="en-US" sz="4000" u="none">
                <a:solidFill>
                  <a:srgbClr val="FFFFFF"/>
                </a:solidFill>
                <a:latin typeface="Rasa"/>
                <a:ea typeface="Rasa"/>
                <a:cs typeface="Rasa"/>
                <a:sym typeface="Rasa"/>
              </a:rPr>
              <a:t> 2006)‏</a:t>
            </a:r>
            <a:endParaRPr/>
          </a:p>
        </p:txBody>
      </p:sp>
      <p:sp>
        <p:nvSpPr>
          <p:cNvPr id="236" name="Google Shape;236;p22"/>
          <p:cNvSpPr txBox="1"/>
          <p:nvPr>
            <p:ph idx="1" type="body"/>
          </p:nvPr>
        </p:nvSpPr>
        <p:spPr>
          <a:xfrm>
            <a:off x="539750" y="2133600"/>
            <a:ext cx="8229600" cy="4724400"/>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The catalogue, in its improved identification version, includes 14004 galaxy groups with at least four members in the area spectroscopically surveyed by DR4, accounting for a total of 85687 galaxies.</a:t>
            </a:r>
            <a:endParaRPr/>
          </a:p>
          <a:p>
            <a:pPr indent="-312737" lvl="0" marL="417512" marR="0" rtl="0" algn="l">
              <a:lnSpc>
                <a:spcPct val="100000"/>
              </a:lnSpc>
              <a:spcBef>
                <a:spcPts val="800"/>
              </a:spcBef>
              <a:spcAft>
                <a:spcPts val="0"/>
              </a:spcAft>
              <a:buClr>
                <a:srgbClr val="000000"/>
              </a:buClr>
              <a:buSzPts val="3200"/>
              <a:buFont typeface="Rasa"/>
              <a:buNone/>
            </a:pPr>
            <a:r>
              <a:rPr b="0" i="0" lang="en-US" sz="3200" u="none" cap="none" strike="noStrike">
                <a:solidFill>
                  <a:srgbClr val="000000"/>
                </a:solidFill>
                <a:latin typeface="Rasa"/>
                <a:ea typeface="Rasa"/>
                <a:cs typeface="Rasa"/>
                <a:sym typeface="Rasa"/>
              </a:rPr>
              <a:t> </a:t>
            </a:r>
            <a:endParaRPr/>
          </a:p>
          <a:p>
            <a:pPr indent="-312737" lvl="0" marL="417512" marR="0" rtl="0" algn="l">
              <a:lnSpc>
                <a:spcPct val="100000"/>
              </a:lnSpc>
              <a:spcBef>
                <a:spcPts val="8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A volume-limited samples of galaxies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2" name="Shape 242"/>
        <p:cNvGrpSpPr/>
        <p:nvPr/>
      </p:nvGrpSpPr>
      <p:grpSpPr>
        <a:xfrm>
          <a:off x="0" y="0"/>
          <a:ext cx="0" cy="0"/>
          <a:chOff x="0" y="0"/>
          <a:chExt cx="0" cy="0"/>
        </a:xfrm>
      </p:grpSpPr>
      <p:sp>
        <p:nvSpPr>
          <p:cNvPr id="243" name="Google Shape;243;p23"/>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44" name="Google Shape;244;p23"/>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(i) </a:t>
            </a:r>
            <a:r>
              <a:rPr b="0" i="1" lang="en-US" sz="2000" u="none" cap="none" strike="noStrike">
                <a:solidFill>
                  <a:srgbClr val="000000"/>
                </a:solidFill>
                <a:latin typeface="Rasa"/>
                <a:ea typeface="Rasa"/>
                <a:cs typeface="Rasa"/>
                <a:sym typeface="Rasa"/>
              </a:rPr>
              <a:t>r</a:t>
            </a:r>
            <a:r>
              <a:rPr b="0" i="0" lang="en-US" sz="2000" u="none" cap="none" strike="noStrike">
                <a:solidFill>
                  <a:srgbClr val="000000"/>
                </a:solidFill>
                <a:latin typeface="Rasa"/>
                <a:ea typeface="Rasa"/>
                <a:cs typeface="Rasa"/>
                <a:sym typeface="Rasa"/>
              </a:rPr>
              <a:t>-band absolute magnitude, </a:t>
            </a:r>
            <a:r>
              <a:rPr b="0" i="1" lang="en-US" sz="2000" u="none" cap="none" strike="noStrike">
                <a:solidFill>
                  <a:srgbClr val="000000"/>
                </a:solidFill>
                <a:latin typeface="Rasa"/>
                <a:ea typeface="Rasa"/>
                <a:cs typeface="Rasa"/>
                <a:sym typeface="Rasa"/>
              </a:rPr>
              <a:t>Mr</a:t>
            </a:r>
            <a:r>
              <a:rPr b="0" i="0" lang="en-US" sz="2000" u="none" cap="none" strike="noStrike">
                <a:solidFill>
                  <a:srgbClr val="000000"/>
                </a:solidFill>
                <a:latin typeface="Rasa"/>
                <a:ea typeface="Rasa"/>
                <a:cs typeface="Rasa"/>
                <a:sym typeface="Rasa"/>
              </a:rPr>
              <a:t>.</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(ii) </a:t>
            </a:r>
            <a:r>
              <a:rPr b="0" i="1" lang="en-US" sz="2000" u="none" cap="none" strike="noStrike">
                <a:solidFill>
                  <a:srgbClr val="000000"/>
                </a:solidFill>
                <a:latin typeface="Rasa"/>
                <a:ea typeface="Rasa"/>
                <a:cs typeface="Rasa"/>
                <a:sym typeface="Rasa"/>
              </a:rPr>
              <a:t>g</a:t>
            </a:r>
            <a:r>
              <a:rPr b="0" i="0" lang="en-US" sz="2000" u="none" cap="none" strike="noStrike">
                <a:solidFill>
                  <a:srgbClr val="000000"/>
                </a:solidFill>
                <a:latin typeface="Rasa"/>
                <a:ea typeface="Rasa"/>
                <a:cs typeface="Rasa"/>
                <a:sym typeface="Rasa"/>
              </a:rPr>
              <a:t>−</a:t>
            </a:r>
            <a:r>
              <a:rPr b="0" i="1" lang="en-US" sz="2000" u="none" cap="none" strike="noStrike">
                <a:solidFill>
                  <a:srgbClr val="000000"/>
                </a:solidFill>
                <a:latin typeface="Rasa"/>
                <a:ea typeface="Rasa"/>
                <a:cs typeface="Rasa"/>
                <a:sym typeface="Rasa"/>
              </a:rPr>
              <a:t>r</a:t>
            </a:r>
            <a:r>
              <a:rPr b="0" i="0" lang="en-US" sz="2000" u="none" cap="none" strike="noStrike">
                <a:solidFill>
                  <a:srgbClr val="000000"/>
                </a:solidFill>
                <a:latin typeface="Rasa"/>
                <a:ea typeface="Rasa"/>
                <a:cs typeface="Rasa"/>
                <a:sym typeface="Rasa"/>
              </a:rPr>
              <a:t> colour.</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(iii) The monoparametric spectral classification based on the eigentemplates expansion of galaxy's spectrum </a:t>
            </a:r>
            <a:r>
              <a:rPr b="0" i="1" lang="en-US" sz="2000" u="none" cap="none" strike="noStrike">
                <a:solidFill>
                  <a:srgbClr val="000000"/>
                </a:solidFill>
                <a:latin typeface="Rasa"/>
                <a:ea typeface="Rasa"/>
                <a:cs typeface="Rasa"/>
                <a:sym typeface="Rasa"/>
              </a:rPr>
              <a:t>eclass</a:t>
            </a:r>
            <a:r>
              <a:rPr b="0" i="0" lang="en-US" sz="2000" u="none" cap="none" strike="noStrike">
                <a:solidFill>
                  <a:srgbClr val="000000"/>
                </a:solidFill>
                <a:latin typeface="Rasa"/>
                <a:ea typeface="Rasa"/>
                <a:cs typeface="Rasa"/>
                <a:sym typeface="Rasa"/>
              </a:rPr>
              <a:t> = atan(−</a:t>
            </a:r>
            <a:r>
              <a:rPr b="0" i="1" lang="en-US" sz="2000" u="none" cap="none" strike="noStrike">
                <a:solidFill>
                  <a:srgbClr val="000000"/>
                </a:solidFill>
                <a:latin typeface="Rasa"/>
                <a:ea typeface="Rasa"/>
                <a:cs typeface="Rasa"/>
                <a:sym typeface="Rasa"/>
              </a:rPr>
              <a:t>ecoeff</a:t>
            </a:r>
            <a:r>
              <a:rPr b="0" i="0" lang="en-US" sz="2000" u="none" cap="none" strike="noStrike">
                <a:solidFill>
                  <a:srgbClr val="000000"/>
                </a:solidFill>
                <a:latin typeface="Rasa"/>
                <a:ea typeface="Rasa"/>
                <a:cs typeface="Rasa"/>
                <a:sym typeface="Rasa"/>
              </a:rPr>
              <a:t>2/</a:t>
            </a:r>
            <a:r>
              <a:rPr b="0" i="1" lang="en-US" sz="2000" u="none" cap="none" strike="noStrike">
                <a:solidFill>
                  <a:srgbClr val="000000"/>
                </a:solidFill>
                <a:latin typeface="Rasa"/>
                <a:ea typeface="Rasa"/>
                <a:cs typeface="Rasa"/>
                <a:sym typeface="Rasa"/>
              </a:rPr>
              <a:t>ecoeff</a:t>
            </a:r>
            <a:r>
              <a:rPr b="0" i="0" lang="en-US" sz="2000" u="none" cap="none" strike="noStrike">
                <a:solidFill>
                  <a:srgbClr val="000000"/>
                </a:solidFill>
                <a:latin typeface="Rasa"/>
                <a:ea typeface="Rasa"/>
                <a:cs typeface="Rasa"/>
                <a:sym typeface="Rasa"/>
              </a:rPr>
              <a:t>1). This parameter ranges from about −0.35 for early-type galaxies to 0.5 for late-type galaxies.  </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(iv) </a:t>
            </a:r>
            <a:r>
              <a:rPr b="0" i="1" lang="en-US" sz="2000" u="none" cap="none" strike="noStrike">
                <a:solidFill>
                  <a:srgbClr val="000000"/>
                </a:solidFill>
                <a:latin typeface="Rasa"/>
                <a:ea typeface="Rasa"/>
                <a:cs typeface="Rasa"/>
                <a:sym typeface="Rasa"/>
              </a:rPr>
              <a:t>r</a:t>
            </a:r>
            <a:r>
              <a:rPr b="0" i="0" lang="en-US" sz="2000" u="none" cap="none" strike="noStrike">
                <a:solidFill>
                  <a:srgbClr val="000000"/>
                </a:solidFill>
                <a:latin typeface="Rasa"/>
                <a:ea typeface="Rasa"/>
                <a:cs typeface="Rasa"/>
                <a:sym typeface="Rasa"/>
              </a:rPr>
              <a:t>-band surface brightness, μ</a:t>
            </a:r>
            <a:r>
              <a:rPr b="0" baseline="-25000" i="1" lang="en-US" sz="2000" u="none" cap="none" strike="noStrike">
                <a:solidFill>
                  <a:srgbClr val="000000"/>
                </a:solidFill>
                <a:latin typeface="Rasa"/>
                <a:ea typeface="Rasa"/>
                <a:cs typeface="Rasa"/>
                <a:sym typeface="Rasa"/>
              </a:rPr>
              <a:t>r</a:t>
            </a:r>
            <a:r>
              <a:rPr b="0" i="0" lang="en-US" sz="2000" u="none" cap="none" strike="noStrike">
                <a:solidFill>
                  <a:srgbClr val="000000"/>
                </a:solidFill>
                <a:latin typeface="Rasa"/>
                <a:ea typeface="Rasa"/>
                <a:cs typeface="Rasa"/>
                <a:sym typeface="Rasa"/>
              </a:rPr>
              <a:t>, computed inside the radius that encloses 50 </a:t>
            </a:r>
            <a:r>
              <a:rPr lang="en-US" sz="2000"/>
              <a:t>%</a:t>
            </a:r>
            <a:r>
              <a:rPr b="0" i="0" lang="en-US" sz="2000" u="none" cap="none" strike="noStrike">
                <a:solidFill>
                  <a:srgbClr val="000000"/>
                </a:solidFill>
                <a:latin typeface="Rasa"/>
                <a:ea typeface="Rasa"/>
                <a:cs typeface="Rasa"/>
                <a:sym typeface="Rasa"/>
              </a:rPr>
              <a:t> of Petrosian flux, </a:t>
            </a:r>
            <a:r>
              <a:rPr b="0" i="1" lang="en-US" sz="2000" u="none" cap="none" strike="noStrike">
                <a:solidFill>
                  <a:srgbClr val="000000"/>
                </a:solidFill>
                <a:latin typeface="Rasa"/>
                <a:ea typeface="Rasa"/>
                <a:cs typeface="Rasa"/>
                <a:sym typeface="Rasa"/>
              </a:rPr>
              <a:t>r</a:t>
            </a:r>
            <a:r>
              <a:rPr b="0" baseline="-25000" i="0" lang="en-US" sz="2000" u="none" cap="none" strike="noStrike">
                <a:solidFill>
                  <a:srgbClr val="000000"/>
                </a:solidFill>
                <a:latin typeface="Rasa"/>
                <a:ea typeface="Rasa"/>
                <a:cs typeface="Rasa"/>
                <a:sym typeface="Rasa"/>
              </a:rPr>
              <a:t>50</a:t>
            </a:r>
            <a:r>
              <a:rPr b="0" i="0" lang="en-US" sz="2000" u="none" cap="none" strike="noStrike">
                <a:solidFill>
                  <a:srgbClr val="000000"/>
                </a:solidFill>
                <a:latin typeface="Rasa"/>
                <a:ea typeface="Rasa"/>
                <a:cs typeface="Rasa"/>
                <a:sym typeface="Rasa"/>
              </a:rPr>
              <a:t>.</a:t>
            </a:r>
            <a:endParaRPr/>
          </a:p>
          <a:p>
            <a:pPr indent="-312737" lvl="0" marL="417512" marR="0" rtl="0" algn="l">
              <a:lnSpc>
                <a:spcPct val="8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(v) </a:t>
            </a:r>
            <a:r>
              <a:rPr b="0" i="1" lang="en-US" sz="2000" u="none" cap="none" strike="noStrike">
                <a:solidFill>
                  <a:srgbClr val="000000"/>
                </a:solidFill>
                <a:latin typeface="Rasa"/>
                <a:ea typeface="Rasa"/>
                <a:cs typeface="Rasa"/>
                <a:sym typeface="Rasa"/>
              </a:rPr>
              <a:t>r</a:t>
            </a:r>
            <a:r>
              <a:rPr b="0" i="0" lang="en-US" sz="2000" u="none" cap="none" strike="noStrike">
                <a:solidFill>
                  <a:srgbClr val="000000"/>
                </a:solidFill>
                <a:latin typeface="Rasa"/>
                <a:ea typeface="Rasa"/>
                <a:cs typeface="Rasa"/>
                <a:sym typeface="Rasa"/>
              </a:rPr>
              <a:t>-band concentration parameter defined as the ratio between the radii that enclose 90 and 50 per cent of the Petrosian flux, </a:t>
            </a:r>
            <a:r>
              <a:rPr b="0" i="1" lang="en-US" sz="2000" u="none" cap="none" strike="noStrike">
                <a:solidFill>
                  <a:srgbClr val="000000"/>
                </a:solidFill>
                <a:latin typeface="Rasa"/>
                <a:ea typeface="Rasa"/>
                <a:cs typeface="Rasa"/>
                <a:sym typeface="Rasa"/>
              </a:rPr>
              <a:t>C</a:t>
            </a:r>
            <a:r>
              <a:rPr b="0" i="0" lang="en-US" sz="2000" u="none" cap="none" strike="noStrike">
                <a:solidFill>
                  <a:srgbClr val="000000"/>
                </a:solidFill>
                <a:latin typeface="Rasa"/>
                <a:ea typeface="Rasa"/>
                <a:cs typeface="Rasa"/>
                <a:sym typeface="Rasa"/>
              </a:rPr>
              <a:t> = </a:t>
            </a:r>
            <a:r>
              <a:rPr b="0" i="1" lang="en-US" sz="2000" u="none" cap="none" strike="noStrike">
                <a:solidFill>
                  <a:srgbClr val="000000"/>
                </a:solidFill>
                <a:latin typeface="Rasa"/>
                <a:ea typeface="Rasa"/>
                <a:cs typeface="Rasa"/>
                <a:sym typeface="Rasa"/>
              </a:rPr>
              <a:t>r</a:t>
            </a:r>
            <a:r>
              <a:rPr b="0" baseline="-25000" i="0" lang="en-US" sz="2000" u="none" cap="none" strike="noStrike">
                <a:solidFill>
                  <a:srgbClr val="000000"/>
                </a:solidFill>
                <a:latin typeface="Rasa"/>
                <a:ea typeface="Rasa"/>
                <a:cs typeface="Rasa"/>
                <a:sym typeface="Rasa"/>
              </a:rPr>
              <a:t>90</a:t>
            </a:r>
            <a:r>
              <a:rPr b="0" i="0" lang="en-US" sz="2000" u="none" cap="none" strike="noStrike">
                <a:solidFill>
                  <a:srgbClr val="000000"/>
                </a:solidFill>
                <a:latin typeface="Rasa"/>
                <a:ea typeface="Rasa"/>
                <a:cs typeface="Rasa"/>
                <a:sym typeface="Rasa"/>
              </a:rPr>
              <a:t>/</a:t>
            </a:r>
            <a:r>
              <a:rPr b="0" i="1" lang="en-US" sz="2000" u="none" cap="none" strike="noStrike">
                <a:solidFill>
                  <a:srgbClr val="000000"/>
                </a:solidFill>
                <a:latin typeface="Rasa"/>
                <a:ea typeface="Rasa"/>
                <a:cs typeface="Rasa"/>
                <a:sym typeface="Rasa"/>
              </a:rPr>
              <a:t>r</a:t>
            </a:r>
            <a:r>
              <a:rPr b="0" baseline="-25000" i="0" lang="en-US" sz="2000" u="none" cap="none" strike="noStrike">
                <a:solidFill>
                  <a:srgbClr val="000000"/>
                </a:solidFill>
                <a:latin typeface="Rasa"/>
                <a:ea typeface="Rasa"/>
                <a:cs typeface="Rasa"/>
                <a:sym typeface="Rasa"/>
              </a:rPr>
              <a:t>50</a:t>
            </a:r>
            <a:r>
              <a:rPr b="0" i="0" lang="en-US" sz="2000" u="none" cap="none" strike="noStrike">
                <a:solidFill>
                  <a:srgbClr val="000000"/>
                </a:solidFill>
                <a:latin typeface="Rasa"/>
                <a:ea typeface="Rasa"/>
                <a:cs typeface="Rasa"/>
                <a:sym typeface="Rasa"/>
              </a:rPr>
              <a:t>. Typically, early-type galaxies have </a:t>
            </a:r>
            <a:r>
              <a:rPr b="0" i="1" lang="en-US" sz="2000" u="none" cap="none" strike="noStrike">
                <a:solidFill>
                  <a:srgbClr val="000000"/>
                </a:solidFill>
                <a:latin typeface="Rasa"/>
                <a:ea typeface="Rasa"/>
                <a:cs typeface="Rasa"/>
                <a:sym typeface="Rasa"/>
              </a:rPr>
              <a:t>C</a:t>
            </a:r>
            <a:r>
              <a:rPr b="0" i="0" lang="en-US" sz="2000" u="none" cap="none" strike="noStrike">
                <a:solidFill>
                  <a:srgbClr val="000000"/>
                </a:solidFill>
                <a:latin typeface="Rasa"/>
                <a:ea typeface="Rasa"/>
                <a:cs typeface="Rasa"/>
                <a:sym typeface="Rasa"/>
              </a:rPr>
              <a:t>&gt; 2.5, while for late-types </a:t>
            </a:r>
            <a:r>
              <a:rPr b="0" i="1" lang="en-US" sz="2000" u="none" cap="none" strike="noStrike">
                <a:solidFill>
                  <a:srgbClr val="000000"/>
                </a:solidFill>
                <a:latin typeface="Rasa"/>
                <a:ea typeface="Rasa"/>
                <a:cs typeface="Rasa"/>
                <a:sym typeface="Rasa"/>
              </a:rPr>
              <a:t>C</a:t>
            </a:r>
            <a:r>
              <a:rPr b="0" i="0" lang="en-US" sz="2000" u="none" cap="none" strike="noStrike">
                <a:solidFill>
                  <a:srgbClr val="000000"/>
                </a:solidFill>
                <a:latin typeface="Rasa"/>
                <a:ea typeface="Rasa"/>
                <a:cs typeface="Rasa"/>
                <a:sym typeface="Rasa"/>
              </a:rPr>
              <a:t>&lt; 2.5 (Strateva et al. 2001).</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0" name="Shape 250"/>
        <p:cNvGrpSpPr/>
        <p:nvPr/>
      </p:nvGrpSpPr>
      <p:grpSpPr>
        <a:xfrm>
          <a:off x="0" y="0"/>
          <a:ext cx="0" cy="0"/>
          <a:chOff x="0" y="0"/>
          <a:chExt cx="0" cy="0"/>
        </a:xfrm>
      </p:grpSpPr>
      <p:sp>
        <p:nvSpPr>
          <p:cNvPr id="251" name="Google Shape;251;p24"/>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pic>
        <p:nvPicPr>
          <p:cNvPr id="252" name="Google Shape;252;p24"/>
          <p:cNvPicPr preferRelativeResize="0"/>
          <p:nvPr/>
        </p:nvPicPr>
        <p:blipFill rotWithShape="1">
          <a:blip r:embed="rId4">
            <a:alphaModFix/>
          </a:blip>
          <a:srcRect b="0" l="0" r="0" t="0"/>
          <a:stretch/>
        </p:blipFill>
        <p:spPr>
          <a:xfrm>
            <a:off x="2268537" y="1412875"/>
            <a:ext cx="4392612" cy="866775"/>
          </a:xfrm>
          <a:prstGeom prst="rect">
            <a:avLst/>
          </a:prstGeom>
          <a:noFill/>
          <a:ln>
            <a:noFill/>
          </a:ln>
        </p:spPr>
      </p:pic>
      <p:pic>
        <p:nvPicPr>
          <p:cNvPr id="253" name="Google Shape;253;p24"/>
          <p:cNvPicPr preferRelativeResize="0"/>
          <p:nvPr/>
        </p:nvPicPr>
        <p:blipFill rotWithShape="1">
          <a:blip r:embed="rId5">
            <a:alphaModFix/>
          </a:blip>
          <a:srcRect b="0" l="0" r="0" t="0"/>
          <a:stretch/>
        </p:blipFill>
        <p:spPr>
          <a:xfrm>
            <a:off x="2411412" y="3068637"/>
            <a:ext cx="3960812" cy="841375"/>
          </a:xfrm>
          <a:prstGeom prst="rect">
            <a:avLst/>
          </a:prstGeom>
          <a:noFill/>
          <a:ln>
            <a:noFill/>
          </a:ln>
        </p:spPr>
      </p:pic>
      <p:pic>
        <p:nvPicPr>
          <p:cNvPr id="254" name="Google Shape;254;p24"/>
          <p:cNvPicPr preferRelativeResize="0"/>
          <p:nvPr/>
        </p:nvPicPr>
        <p:blipFill rotWithShape="1">
          <a:blip r:embed="rId6">
            <a:alphaModFix/>
          </a:blip>
          <a:srcRect b="0" l="0" r="0" t="0"/>
          <a:stretch/>
        </p:blipFill>
        <p:spPr>
          <a:xfrm>
            <a:off x="1331912" y="4581525"/>
            <a:ext cx="6696075" cy="936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0" name="Shape 260"/>
        <p:cNvGrpSpPr/>
        <p:nvPr/>
      </p:nvGrpSpPr>
      <p:grpSpPr>
        <a:xfrm>
          <a:off x="0" y="0"/>
          <a:ext cx="0" cy="0"/>
          <a:chOff x="0" y="0"/>
          <a:chExt cx="0" cy="0"/>
        </a:xfrm>
      </p:grpSpPr>
      <p:sp>
        <p:nvSpPr>
          <p:cNvPr id="261" name="Google Shape;261;p25"/>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pic>
        <p:nvPicPr>
          <p:cNvPr id="262" name="Google Shape;262;p25"/>
          <p:cNvPicPr preferRelativeResize="0"/>
          <p:nvPr/>
        </p:nvPicPr>
        <p:blipFill rotWithShape="1">
          <a:blip r:embed="rId4">
            <a:alphaModFix/>
          </a:blip>
          <a:srcRect b="0" l="0" r="0" t="0"/>
          <a:stretch/>
        </p:blipFill>
        <p:spPr>
          <a:xfrm>
            <a:off x="179387" y="188912"/>
            <a:ext cx="5113337" cy="3244850"/>
          </a:xfrm>
          <a:prstGeom prst="rect">
            <a:avLst/>
          </a:prstGeom>
          <a:noFill/>
          <a:ln>
            <a:noFill/>
          </a:ln>
        </p:spPr>
      </p:pic>
      <p:pic>
        <p:nvPicPr>
          <p:cNvPr id="263" name="Google Shape;263;p25"/>
          <p:cNvPicPr preferRelativeResize="0"/>
          <p:nvPr/>
        </p:nvPicPr>
        <p:blipFill rotWithShape="1">
          <a:blip r:embed="rId5">
            <a:alphaModFix/>
          </a:blip>
          <a:srcRect b="0" l="0" r="0" t="0"/>
          <a:stretch/>
        </p:blipFill>
        <p:spPr>
          <a:xfrm>
            <a:off x="3779837" y="3573462"/>
            <a:ext cx="5184775" cy="290988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26"/>
          <p:cNvSpPr txBox="1"/>
          <p:nvPr>
            <p:ph type="title"/>
          </p:nvPr>
        </p:nvSpPr>
        <p:spPr>
          <a:xfrm>
            <a:off x="457200" y="-53975"/>
            <a:ext cx="8229600" cy="1801812"/>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2400"/>
              <a:buFont typeface="Rasa"/>
              <a:buNone/>
            </a:pPr>
            <a:r>
              <a:rPr b="1" i="0" lang="en-US" sz="2400" u="none">
                <a:solidFill>
                  <a:srgbClr val="FFFFFF"/>
                </a:solidFill>
                <a:latin typeface="Rasa"/>
                <a:ea typeface="Rasa"/>
                <a:cs typeface="Rasa"/>
                <a:sym typeface="Rasa"/>
              </a:rPr>
              <a:t>DEPENDENCE OF GALAXY PROPERTIES ON GROUP-CENTRIC DISTANCES</a:t>
            </a:r>
            <a:br>
              <a:rPr b="1" i="0" lang="en-US" sz="4000" u="none">
                <a:solidFill>
                  <a:srgbClr val="FFFFFF"/>
                </a:solidFill>
                <a:latin typeface="Rasa"/>
                <a:ea typeface="Rasa"/>
                <a:cs typeface="Rasa"/>
                <a:sym typeface="Rasa"/>
              </a:rPr>
            </a:br>
            <a:r>
              <a:rPr b="0" i="0" lang="en-US" sz="4000" u="none">
                <a:solidFill>
                  <a:srgbClr val="FFFFFF"/>
                </a:solidFill>
                <a:latin typeface="Rasa"/>
                <a:ea typeface="Rasa"/>
                <a:cs typeface="Rasa"/>
                <a:sym typeface="Rasa"/>
              </a:rPr>
              <a:t>  </a:t>
            </a:r>
            <a:endParaRPr/>
          </a:p>
        </p:txBody>
      </p:sp>
      <p:pic>
        <p:nvPicPr>
          <p:cNvPr id="271" name="Google Shape;271;p26"/>
          <p:cNvPicPr preferRelativeResize="0"/>
          <p:nvPr/>
        </p:nvPicPr>
        <p:blipFill rotWithShape="1">
          <a:blip r:embed="rId4">
            <a:alphaModFix/>
          </a:blip>
          <a:srcRect b="0" l="0" r="0" t="0"/>
          <a:stretch/>
        </p:blipFill>
        <p:spPr>
          <a:xfrm>
            <a:off x="323850" y="1125537"/>
            <a:ext cx="4464050" cy="2916237"/>
          </a:xfrm>
          <a:prstGeom prst="rect">
            <a:avLst/>
          </a:prstGeom>
          <a:noFill/>
          <a:ln>
            <a:noFill/>
          </a:ln>
        </p:spPr>
      </p:pic>
      <p:pic>
        <p:nvPicPr>
          <p:cNvPr id="272" name="Google Shape;272;p26"/>
          <p:cNvPicPr preferRelativeResize="0"/>
          <p:nvPr/>
        </p:nvPicPr>
        <p:blipFill rotWithShape="1">
          <a:blip r:embed="rId5">
            <a:alphaModFix/>
          </a:blip>
          <a:srcRect b="0" l="0" r="0" t="0"/>
          <a:stretch/>
        </p:blipFill>
        <p:spPr>
          <a:xfrm>
            <a:off x="4211637" y="4005262"/>
            <a:ext cx="4932362" cy="2630487"/>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8" name="Shape 278"/>
        <p:cNvGrpSpPr/>
        <p:nvPr/>
      </p:nvGrpSpPr>
      <p:grpSpPr>
        <a:xfrm>
          <a:off x="0" y="0"/>
          <a:ext cx="0" cy="0"/>
          <a:chOff x="0" y="0"/>
          <a:chExt cx="0" cy="0"/>
        </a:xfrm>
      </p:grpSpPr>
      <p:sp>
        <p:nvSpPr>
          <p:cNvPr id="279" name="Google Shape;279;p27"/>
          <p:cNvSpPr txBox="1"/>
          <p:nvPr>
            <p:ph type="title"/>
          </p:nvPr>
        </p:nvSpPr>
        <p:spPr>
          <a:xfrm>
            <a:off x="457200" y="190500"/>
            <a:ext cx="8229600" cy="1312862"/>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4000"/>
              <a:buFont typeface="Rasa"/>
              <a:buNone/>
            </a:pPr>
            <a:r>
              <a:rPr b="1" i="0" lang="en-US" sz="4000" u="none">
                <a:solidFill>
                  <a:srgbClr val="FFFFFF"/>
                </a:solidFill>
                <a:latin typeface="Rasa"/>
                <a:ea typeface="Rasa"/>
                <a:cs typeface="Rasa"/>
                <a:sym typeface="Rasa"/>
              </a:rPr>
              <a:t>CONCLUSIONS</a:t>
            </a:r>
            <a:br>
              <a:rPr b="1" i="0" lang="en-US" sz="4000" u="none">
                <a:solidFill>
                  <a:srgbClr val="FFFFFF"/>
                </a:solidFill>
                <a:latin typeface="Rasa"/>
                <a:ea typeface="Rasa"/>
                <a:cs typeface="Rasa"/>
                <a:sym typeface="Rasa"/>
              </a:rPr>
            </a:br>
            <a:endParaRPr/>
          </a:p>
        </p:txBody>
      </p:sp>
      <p:sp>
        <p:nvSpPr>
          <p:cNvPr id="280" name="Google Shape;280;p27"/>
          <p:cNvSpPr txBox="1"/>
          <p:nvPr>
            <p:ph idx="1" type="body"/>
          </p:nvPr>
        </p:nvSpPr>
        <p:spPr>
          <a:xfrm>
            <a:off x="539750" y="1233487"/>
            <a:ext cx="8229600" cy="54276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The pair of properties that is most correlated to group mass are </a:t>
            </a:r>
            <a:r>
              <a:rPr b="0" i="1" lang="en-US" sz="2800" u="none" cap="none" strike="noStrike">
                <a:solidFill>
                  <a:srgbClr val="000000"/>
                </a:solidFill>
                <a:latin typeface="Rasa"/>
                <a:ea typeface="Rasa"/>
                <a:cs typeface="Rasa"/>
                <a:sym typeface="Rasa"/>
              </a:rPr>
              <a:t>g</a:t>
            </a:r>
            <a:r>
              <a:rPr b="0" i="0" lang="en-US" sz="2800" u="none" cap="none" strike="noStrike">
                <a:solidFill>
                  <a:srgbClr val="000000"/>
                </a:solidFill>
                <a:latin typeface="Rasa"/>
                <a:ea typeface="Rasa"/>
                <a:cs typeface="Rasa"/>
                <a:sym typeface="Rasa"/>
              </a:rPr>
              <a:t>−</a:t>
            </a:r>
            <a:r>
              <a:rPr b="0" i="1" lang="en-US" sz="2800" u="none" cap="none" strike="noStrike">
                <a:solidFill>
                  <a:srgbClr val="000000"/>
                </a:solidFill>
                <a:latin typeface="Rasa"/>
                <a:ea typeface="Rasa"/>
                <a:cs typeface="Rasa"/>
                <a:sym typeface="Rasa"/>
              </a:rPr>
              <a:t>r</a:t>
            </a:r>
            <a:r>
              <a:rPr b="0" i="0" lang="en-US" sz="2800" u="none" cap="none" strike="noStrike">
                <a:solidFill>
                  <a:srgbClr val="000000"/>
                </a:solidFill>
                <a:latin typeface="Rasa"/>
                <a:ea typeface="Rasa"/>
                <a:cs typeface="Rasa"/>
                <a:sym typeface="Rasa"/>
              </a:rPr>
              <a:t> colour and </a:t>
            </a:r>
            <a:r>
              <a:rPr b="0" i="1" lang="en-US" sz="2800" u="none" cap="none" strike="noStrike">
                <a:solidFill>
                  <a:srgbClr val="000000"/>
                </a:solidFill>
                <a:latin typeface="Rasa"/>
                <a:ea typeface="Rasa"/>
                <a:cs typeface="Rasa"/>
                <a:sym typeface="Rasa"/>
              </a:rPr>
              <a:t>r</a:t>
            </a:r>
            <a:r>
              <a:rPr b="0" i="0" lang="en-US" sz="2800" u="none" cap="none" strike="noStrike">
                <a:solidFill>
                  <a:srgbClr val="000000"/>
                </a:solidFill>
                <a:latin typeface="Rasa"/>
                <a:ea typeface="Rasa"/>
                <a:cs typeface="Rasa"/>
                <a:sym typeface="Rasa"/>
              </a:rPr>
              <a:t>-band absolute magnitude taken together.</a:t>
            </a:r>
            <a:endParaRPr/>
          </a:p>
          <a:p>
            <a:pPr indent="-312737" lvl="0" marL="417512" marR="0" rtl="0" algn="l">
              <a:lnSpc>
                <a:spcPct val="80000"/>
              </a:lnSpc>
              <a:spcBef>
                <a:spcPts val="700"/>
              </a:spcBef>
              <a:spcAft>
                <a:spcPts val="0"/>
              </a:spcAft>
              <a:buClr>
                <a:srgbClr val="000000"/>
              </a:buClr>
              <a:buSzPts val="2800"/>
              <a:buFont typeface="Rasa"/>
              <a:buNone/>
            </a:pPr>
            <a:r>
              <a:rPr b="0" i="0" lang="en-US" sz="2800" u="none" cap="none" strike="noStrike">
                <a:solidFill>
                  <a:srgbClr val="000000"/>
                </a:solidFill>
                <a:latin typeface="Rasa"/>
                <a:ea typeface="Rasa"/>
                <a:cs typeface="Rasa"/>
                <a:sym typeface="Rasa"/>
              </a:rPr>
              <a:t> </a:t>
            </a:r>
            <a:endParaRPr/>
          </a:p>
          <a:p>
            <a:pPr indent="-312737" lvl="0" marL="417512" marR="0" rtl="0" algn="l">
              <a:lnSpc>
                <a:spcPct val="8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Our results do not change when we consider massive groups (</a:t>
            </a:r>
            <a:r>
              <a:rPr b="0" i="1" lang="en-US" sz="2800" u="none" cap="none" strike="noStrike">
                <a:solidFill>
                  <a:srgbClr val="000000"/>
                </a:solidFill>
                <a:latin typeface="Rasa"/>
                <a:ea typeface="Rasa"/>
                <a:cs typeface="Rasa"/>
                <a:sym typeface="Rasa"/>
              </a:rPr>
              <a:t>M</a:t>
            </a:r>
            <a:r>
              <a:rPr b="0" i="0" lang="en-US" sz="2800" u="none" cap="none" strike="noStrike">
                <a:solidFill>
                  <a:srgbClr val="000000"/>
                </a:solidFill>
                <a:latin typeface="Rasa"/>
                <a:ea typeface="Rasa"/>
                <a:cs typeface="Rasa"/>
                <a:sym typeface="Rasa"/>
              </a:rPr>
              <a:t>&gt; 10</a:t>
            </a:r>
            <a:r>
              <a:rPr b="0" baseline="30000" i="0" lang="en-US" sz="2800" u="none" cap="none" strike="noStrike">
                <a:solidFill>
                  <a:srgbClr val="000000"/>
                </a:solidFill>
                <a:latin typeface="Rasa"/>
                <a:ea typeface="Rasa"/>
                <a:cs typeface="Rasa"/>
                <a:sym typeface="Rasa"/>
              </a:rPr>
              <a:t>13.5</a:t>
            </a:r>
            <a:r>
              <a:rPr b="0" i="0" lang="en-US" sz="2800" u="none" cap="none" strike="noStrike">
                <a:solidFill>
                  <a:srgbClr val="000000"/>
                </a:solidFill>
                <a:latin typeface="Rasa"/>
                <a:ea typeface="Rasa"/>
                <a:cs typeface="Rasa"/>
                <a:sym typeface="Rasa"/>
              </a:rPr>
              <a:t> </a:t>
            </a:r>
            <a:r>
              <a:rPr b="0" i="1" lang="en-US" sz="2800" u="none" cap="none" strike="noStrike">
                <a:solidFill>
                  <a:srgbClr val="000000"/>
                </a:solidFill>
                <a:latin typeface="Rasa"/>
                <a:ea typeface="Rasa"/>
                <a:cs typeface="Rasa"/>
                <a:sym typeface="Rasa"/>
              </a:rPr>
              <a:t>h</a:t>
            </a:r>
            <a:r>
              <a:rPr baseline="30000" lang="en-US" sz="2800"/>
              <a:t>-</a:t>
            </a:r>
            <a:r>
              <a:rPr b="0" baseline="30000" i="0" lang="en-US" sz="2800" u="none" cap="none" strike="noStrike">
                <a:solidFill>
                  <a:srgbClr val="000000"/>
                </a:solidFill>
                <a:latin typeface="Rasa"/>
                <a:ea typeface="Rasa"/>
                <a:cs typeface="Rasa"/>
                <a:sym typeface="Rasa"/>
              </a:rPr>
              <a:t>1</a:t>
            </a:r>
            <a:r>
              <a:rPr b="0" i="0" lang="en-US" sz="2800" u="none" cap="none" strike="noStrike">
                <a:solidFill>
                  <a:srgbClr val="000000"/>
                </a:solidFill>
                <a:latin typeface="Rasa"/>
                <a:ea typeface="Rasa"/>
                <a:cs typeface="Rasa"/>
                <a:sym typeface="Rasa"/>
              </a:rPr>
              <a:t> M ).</a:t>
            </a:r>
            <a:endParaRPr/>
          </a:p>
          <a:p>
            <a:pPr indent="-312737" lvl="0" marL="417512" marR="0" rtl="0" algn="l">
              <a:lnSpc>
                <a:spcPct val="80000"/>
              </a:lnSpc>
              <a:spcBef>
                <a:spcPts val="700"/>
              </a:spcBef>
              <a:spcAft>
                <a:spcPts val="0"/>
              </a:spcAft>
              <a:buClr>
                <a:srgbClr val="000000"/>
              </a:buClr>
              <a:buSzPts val="2800"/>
              <a:buFont typeface="Rasa"/>
              <a:buNone/>
            </a:pPr>
            <a:r>
              <a:rPr b="0" i="0" lang="en-US" sz="2800" u="none" cap="none" strike="noStrike">
                <a:solidFill>
                  <a:srgbClr val="000000"/>
                </a:solidFill>
                <a:latin typeface="Rasa"/>
                <a:ea typeface="Rasa"/>
                <a:cs typeface="Rasa"/>
                <a:sym typeface="Rasa"/>
              </a:rPr>
              <a:t> </a:t>
            </a:r>
            <a:endParaRPr/>
          </a:p>
          <a:p>
            <a:pPr indent="-312737" lvl="0" marL="417512" marR="0" rtl="0" algn="l">
              <a:lnSpc>
                <a:spcPct val="8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Regarding the position inside the systems, again we find that colour is the most predictive property for group-centric distances, while colour and </a:t>
            </a:r>
            <a:r>
              <a:rPr b="0" i="1" lang="en-US" sz="2800" u="none" cap="none" strike="noStrike">
                <a:solidFill>
                  <a:srgbClr val="000000"/>
                </a:solidFill>
                <a:latin typeface="Rasa"/>
                <a:ea typeface="Rasa"/>
                <a:cs typeface="Rasa"/>
                <a:sym typeface="Rasa"/>
              </a:rPr>
              <a:t>eclass</a:t>
            </a:r>
            <a:r>
              <a:rPr b="0" i="0" lang="en-US" sz="2800" u="none" cap="none" strike="noStrike">
                <a:solidFill>
                  <a:srgbClr val="000000"/>
                </a:solidFill>
                <a:latin typeface="Rasa"/>
                <a:ea typeface="Rasa"/>
                <a:cs typeface="Rasa"/>
                <a:sym typeface="Rasa"/>
              </a:rPr>
              <a:t> comprise the most predictive pair.</a:t>
            </a:r>
            <a:endParaRPr/>
          </a:p>
          <a:p>
            <a:pPr indent="-312737" lvl="0" marL="417512" marR="0" rtl="0" algn="l">
              <a:lnSpc>
                <a:spcPct val="8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8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 The results do not vary when we exclude low-mass systems.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6" name="Shape 286"/>
        <p:cNvGrpSpPr/>
        <p:nvPr/>
      </p:nvGrpSpPr>
      <p:grpSpPr>
        <a:xfrm>
          <a:off x="0" y="0"/>
          <a:ext cx="0" cy="0"/>
          <a:chOff x="0" y="0"/>
          <a:chExt cx="0" cy="0"/>
        </a:xfrm>
      </p:grpSpPr>
      <p:sp>
        <p:nvSpPr>
          <p:cNvPr id="287" name="Google Shape;287;p28"/>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88" name="Google Shape;288;p28"/>
          <p:cNvSpPr txBox="1"/>
          <p:nvPr>
            <p:ph idx="1" type="body"/>
          </p:nvPr>
        </p:nvSpPr>
        <p:spPr>
          <a:xfrm>
            <a:off x="590550" y="900112"/>
            <a:ext cx="8229600" cy="55800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It should be noted that both, the single and the pair of most predictive galaxy properties as a function of the group environment, are nearly the same ones that Blanton et al. (2005) found for field galaxies using the local density.</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The only difference appears in the pair of properties when the group-centric distance is considered. Blanton et al. (2005) found that colour and luminosity are the most predictive pair of properties, while according to our results, the pair colour/</a:t>
            </a:r>
            <a:r>
              <a:rPr b="0" i="1" lang="en-US" sz="2800" u="none" cap="none" strike="noStrike">
                <a:solidFill>
                  <a:srgbClr val="000000"/>
                </a:solidFill>
                <a:latin typeface="Rasa"/>
                <a:ea typeface="Rasa"/>
                <a:cs typeface="Rasa"/>
                <a:sym typeface="Rasa"/>
              </a:rPr>
              <a:t>eclass</a:t>
            </a:r>
            <a:r>
              <a:rPr b="0" i="0" lang="en-US" sz="2800" u="none" cap="none" strike="noStrike">
                <a:solidFill>
                  <a:srgbClr val="000000"/>
                </a:solidFill>
                <a:latin typeface="Rasa"/>
                <a:ea typeface="Rasa"/>
                <a:cs typeface="Rasa"/>
                <a:sym typeface="Rasa"/>
              </a:rPr>
              <a:t> is the most relevant.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29"/>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296" name="Google Shape;296;p29"/>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The similarity between our results for galaxies in groups and those by Blanton et al. (2005) for field galaxies suggests that the physical process associated with the galaxy formation and evolution are similar for these two environments. </a:t>
            </a:r>
            <a:endParaRPr/>
          </a:p>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3" name="Shape 73"/>
        <p:cNvGrpSpPr/>
        <p:nvPr/>
      </p:nvGrpSpPr>
      <p:grpSpPr>
        <a:xfrm>
          <a:off x="0" y="0"/>
          <a:ext cx="0" cy="0"/>
          <a:chOff x="0" y="0"/>
          <a:chExt cx="0" cy="0"/>
        </a:xfrm>
      </p:grpSpPr>
      <p:sp>
        <p:nvSpPr>
          <p:cNvPr id="74" name="Google Shape;74;p3"/>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3600"/>
              <a:buFont typeface="Rasa"/>
              <a:buNone/>
            </a:pPr>
            <a:r>
              <a:rPr lang="en-US"/>
              <a:t>Cómo</a:t>
            </a:r>
            <a:r>
              <a:rPr b="0" i="0" lang="en-US" sz="3600" u="none">
                <a:solidFill>
                  <a:srgbClr val="FFFFFF"/>
                </a:solidFill>
                <a:latin typeface="Rasa"/>
                <a:ea typeface="Rasa"/>
                <a:cs typeface="Rasa"/>
                <a:sym typeface="Rasa"/>
              </a:rPr>
              <a:t> definir entorno?</a:t>
            </a:r>
            <a:endParaRPr/>
          </a:p>
        </p:txBody>
      </p:sp>
      <p:sp>
        <p:nvSpPr>
          <p:cNvPr id="75" name="Google Shape;75;p3"/>
          <p:cNvSpPr txBox="1"/>
          <p:nvPr>
            <p:ph idx="1" type="body"/>
          </p:nvPr>
        </p:nvSpPr>
        <p:spPr>
          <a:xfrm>
            <a:off x="457200" y="1635125"/>
            <a:ext cx="8229600" cy="5080000"/>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H</a:t>
            </a:r>
            <a:r>
              <a:rPr lang="en-US" sz="2400"/>
              <a:t>a</a:t>
            </a:r>
            <a:r>
              <a:rPr b="0" i="0" lang="en-US" sz="2400" u="none" cap="none" strike="noStrike">
                <a:solidFill>
                  <a:srgbClr val="000000"/>
                </a:solidFill>
                <a:latin typeface="Rasa"/>
                <a:ea typeface="Rasa"/>
                <a:cs typeface="Rasa"/>
                <a:sym typeface="Rasa"/>
              </a:rPr>
              <a:t>y al menos tres formas: densidad local, vecino más próximo y pertenencia a un determinado tipo de sistema.‏</a:t>
            </a:r>
            <a:endParaRPr/>
          </a:p>
          <a:p>
            <a:pPr indent="-312737" lvl="0" marL="417512" marR="0" rtl="0" algn="l">
              <a:lnSpc>
                <a:spcPct val="9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Qu</a:t>
            </a:r>
            <a:r>
              <a:rPr lang="en-US" sz="2400"/>
              <a:t>é</a:t>
            </a:r>
            <a:r>
              <a:rPr b="0" i="0" lang="en-US" sz="2400" u="none" cap="none" strike="noStrike">
                <a:solidFill>
                  <a:srgbClr val="000000"/>
                </a:solidFill>
                <a:latin typeface="Rasa"/>
                <a:ea typeface="Rasa"/>
                <a:cs typeface="Rasa"/>
                <a:sym typeface="Rasa"/>
              </a:rPr>
              <a:t> propiedades de las galaxias correlacionar con la densidad? Todas las que se pueda, pero tener en cuenta que la mayoría están correlacionadas entre </a:t>
            </a:r>
            <a:r>
              <a:rPr lang="en-US" sz="2400"/>
              <a:t>sí</a:t>
            </a:r>
            <a:r>
              <a:rPr b="0" i="0" lang="en-US" sz="2400" u="none" cap="none" strike="noStrike">
                <a:solidFill>
                  <a:srgbClr val="000000"/>
                </a:solidFill>
                <a:latin typeface="Rasa"/>
                <a:ea typeface="Rasa"/>
                <a:cs typeface="Rasa"/>
                <a:sym typeface="Rasa"/>
              </a:rPr>
              <a:t>.</a:t>
            </a:r>
            <a:endParaRPr/>
          </a:p>
          <a:p>
            <a:pPr indent="-312737" lvl="0" marL="417512" marR="0" rtl="0" algn="l">
              <a:lnSpc>
                <a:spcPct val="90000"/>
              </a:lnSpc>
              <a:spcBef>
                <a:spcPts val="600"/>
              </a:spcBef>
              <a:spcAft>
                <a:spcPts val="0"/>
              </a:spcAft>
              <a:buClr>
                <a:srgbClr val="000000"/>
              </a:buClr>
              <a:buSzPts val="2400"/>
              <a:buFont typeface="Rasa"/>
              <a:buNone/>
            </a:pPr>
            <a:r>
              <a:t/>
            </a:r>
            <a:endParaRPr b="0" i="0" sz="2400" u="none" cap="none" strike="noStrike">
              <a:solidFill>
                <a:srgbClr val="000000"/>
              </a:solidFill>
              <a:latin typeface="Rasa"/>
              <a:ea typeface="Rasa"/>
              <a:cs typeface="Rasa"/>
              <a:sym typeface="Rasa"/>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 duda será saber cuales son las que realmente dependen del entorno. Pregunta no trivial si se tiene en cuenta el comentario del párrafo anterior.</a:t>
            </a:r>
            <a:endParaRPr/>
          </a:p>
          <a:p>
            <a:pPr indent="-312737" lvl="0" marL="417512" marR="0" rtl="0" algn="l">
              <a:lnSpc>
                <a:spcPct val="90000"/>
              </a:lnSpc>
              <a:spcBef>
                <a:spcPts val="600"/>
              </a:spcBef>
              <a:spcAft>
                <a:spcPts val="0"/>
              </a:spcAft>
              <a:buClr>
                <a:srgbClr val="000000"/>
              </a:buClr>
              <a:buSzPts val="2400"/>
              <a:buFont typeface="Rasa"/>
              <a:buNone/>
            </a:pPr>
            <a:r>
              <a:rPr b="0" i="0" lang="en-US" sz="2400" u="none" cap="none" strike="noStrike">
                <a:solidFill>
                  <a:srgbClr val="000000"/>
                </a:solidFill>
                <a:latin typeface="Rasa"/>
                <a:ea typeface="Rasa"/>
                <a:cs typeface="Rasa"/>
                <a:sym typeface="Rasa"/>
              </a:rPr>
              <a:t>						</a:t>
            </a:r>
            <a:endParaRPr/>
          </a:p>
          <a:p>
            <a:pPr indent="-312737" lvl="0" marL="417512" marR="0" rtl="0" algn="l">
              <a:lnSpc>
                <a:spcPct val="90000"/>
              </a:lnSpc>
              <a:spcBef>
                <a:spcPts val="600"/>
              </a:spcBef>
              <a:spcAft>
                <a:spcPts val="0"/>
              </a:spcAft>
              <a:buClr>
                <a:srgbClr val="000000"/>
              </a:buClr>
              <a:buSzPts val="1080"/>
              <a:buFont typeface="Noto Sans Symbols"/>
              <a:buChar char="●"/>
            </a:pPr>
            <a:r>
              <a:rPr b="0" i="0" lang="en-US" sz="2400" u="none" cap="none" strike="noStrike">
                <a:solidFill>
                  <a:srgbClr val="000000"/>
                </a:solidFill>
                <a:latin typeface="Rasa"/>
                <a:ea typeface="Rasa"/>
                <a:cs typeface="Rasa"/>
                <a:sym typeface="Rasa"/>
              </a:rPr>
              <a:t>La respuesta es testear en forma conjunta el mayor número de propiedades.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2" name="Shape 302"/>
        <p:cNvGrpSpPr/>
        <p:nvPr/>
      </p:nvGrpSpPr>
      <p:grpSpPr>
        <a:xfrm>
          <a:off x="0" y="0"/>
          <a:ext cx="0" cy="0"/>
          <a:chOff x="0" y="0"/>
          <a:chExt cx="0" cy="0"/>
        </a:xfrm>
      </p:grpSpPr>
      <p:sp>
        <p:nvSpPr>
          <p:cNvPr id="303" name="Google Shape;303;p30"/>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04" name="Google Shape;304;p30"/>
          <p:cNvSpPr txBox="1"/>
          <p:nvPr>
            <p:ph idx="1" type="body"/>
          </p:nvPr>
        </p:nvSpPr>
        <p:spPr>
          <a:xfrm>
            <a:off x="539750" y="1277937"/>
            <a:ext cx="8229600" cy="55800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It should be noted that the study of high-mass systems gives similar results to those of the whole sample. This might be indicating that, over an important range of environments, galaxies are affected in a similar way. From field to high-mass groups it is expected the merger rate to vary, nevertheless, it is remarkable that the same galaxy property is the one that correlate best with the environment. It would be interesting to repeat the present analysis for massive clusters of galaxies.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0" name="Shape 310"/>
        <p:cNvGrpSpPr/>
        <p:nvPr/>
      </p:nvGrpSpPr>
      <p:grpSpPr>
        <a:xfrm>
          <a:off x="0" y="0"/>
          <a:ext cx="0" cy="0"/>
          <a:chOff x="0" y="0"/>
          <a:chExt cx="0" cy="0"/>
        </a:xfrm>
      </p:grpSpPr>
      <p:sp>
        <p:nvSpPr>
          <p:cNvPr id="311" name="Google Shape;311;p31"/>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12" name="Google Shape;312;p31"/>
          <p:cNvSpPr txBox="1"/>
          <p:nvPr>
            <p:ph idx="1" type="body"/>
          </p:nvPr>
        </p:nvSpPr>
        <p:spPr>
          <a:xfrm>
            <a:off x="539750" y="1233487"/>
            <a:ext cx="8229600" cy="5246687"/>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a:solidFill>
                  <a:srgbClr val="000000"/>
                </a:solidFill>
                <a:latin typeface="Rasa"/>
                <a:ea typeface="Rasa"/>
                <a:cs typeface="Rasa"/>
                <a:sym typeface="Rasa"/>
              </a:rPr>
              <a:t>It is also interesting to note that the concentration parameter, closely related to the galaxy morphology, is not good in predicting the group environment. This is particularly surprising considering the well-known effect of morphological segregation in systems of galaxies. This result indicates that the morphological transformations that produce these relations are in a sense a byproduct of the transformations that produce the environmental trends on other properties like colour.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8" name="Shape 318"/>
        <p:cNvGrpSpPr/>
        <p:nvPr/>
      </p:nvGrpSpPr>
      <p:grpSpPr>
        <a:xfrm>
          <a:off x="0" y="0"/>
          <a:ext cx="0" cy="0"/>
          <a:chOff x="0" y="0"/>
          <a:chExt cx="0" cy="0"/>
        </a:xfrm>
      </p:grpSpPr>
      <p:sp>
        <p:nvSpPr>
          <p:cNvPr id="319" name="Google Shape;319;p32"/>
          <p:cNvSpPr txBox="1"/>
          <p:nvPr>
            <p:ph type="title"/>
          </p:nvPr>
        </p:nvSpPr>
        <p:spPr>
          <a:xfrm>
            <a:off x="327025" y="261937"/>
            <a:ext cx="6691312" cy="1069975"/>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20" name="Google Shape;320;p32"/>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21" name="Google Shape;321;p32"/>
          <p:cNvPicPr preferRelativeResize="0"/>
          <p:nvPr/>
        </p:nvPicPr>
        <p:blipFill rotWithShape="1">
          <a:blip r:embed="rId4">
            <a:alphaModFix/>
          </a:blip>
          <a:srcRect b="0" l="0" r="0" t="0"/>
          <a:stretch/>
        </p:blipFill>
        <p:spPr>
          <a:xfrm>
            <a:off x="720725" y="52387"/>
            <a:ext cx="6661150" cy="1208087"/>
          </a:xfrm>
          <a:prstGeom prst="rect">
            <a:avLst/>
          </a:prstGeom>
          <a:noFill/>
          <a:ln>
            <a:noFill/>
          </a:ln>
        </p:spPr>
      </p:pic>
      <p:pic>
        <p:nvPicPr>
          <p:cNvPr id="322" name="Google Shape;322;p32"/>
          <p:cNvPicPr preferRelativeResize="0"/>
          <p:nvPr/>
        </p:nvPicPr>
        <p:blipFill rotWithShape="1">
          <a:blip r:embed="rId5">
            <a:alphaModFix/>
          </a:blip>
          <a:srcRect b="0" l="0" r="0" t="0"/>
          <a:stretch/>
        </p:blipFill>
        <p:spPr>
          <a:xfrm>
            <a:off x="2208212" y="1403350"/>
            <a:ext cx="4271962" cy="54562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8" name="Shape 328"/>
        <p:cNvGrpSpPr/>
        <p:nvPr/>
      </p:nvGrpSpPr>
      <p:grpSpPr>
        <a:xfrm>
          <a:off x="0" y="0"/>
          <a:ext cx="0" cy="0"/>
          <a:chOff x="0" y="0"/>
          <a:chExt cx="0" cy="0"/>
        </a:xfrm>
      </p:grpSpPr>
      <p:sp>
        <p:nvSpPr>
          <p:cNvPr id="329" name="Google Shape;329;p33"/>
          <p:cNvSpPr txBox="1"/>
          <p:nvPr>
            <p:ph type="title"/>
          </p:nvPr>
        </p:nvSpPr>
        <p:spPr>
          <a:xfrm>
            <a:off x="327025" y="261937"/>
            <a:ext cx="6691312" cy="1069975"/>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30" name="Google Shape;330;p33"/>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31" name="Google Shape;331;p33"/>
          <p:cNvPicPr preferRelativeResize="0"/>
          <p:nvPr/>
        </p:nvPicPr>
        <p:blipFill rotWithShape="1">
          <a:blip r:embed="rId4">
            <a:alphaModFix/>
          </a:blip>
          <a:srcRect b="0" l="0" r="0" t="0"/>
          <a:stretch/>
        </p:blipFill>
        <p:spPr>
          <a:xfrm>
            <a:off x="1863725" y="1125537"/>
            <a:ext cx="5156200" cy="4995862"/>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7" name="Shape 337"/>
        <p:cNvGrpSpPr/>
        <p:nvPr/>
      </p:nvGrpSpPr>
      <p:grpSpPr>
        <a:xfrm>
          <a:off x="0" y="0"/>
          <a:ext cx="0" cy="0"/>
          <a:chOff x="0" y="0"/>
          <a:chExt cx="0" cy="0"/>
        </a:xfrm>
      </p:grpSpPr>
      <p:sp>
        <p:nvSpPr>
          <p:cNvPr id="338" name="Google Shape;338;p34"/>
          <p:cNvSpPr txBox="1"/>
          <p:nvPr>
            <p:ph type="title"/>
          </p:nvPr>
        </p:nvSpPr>
        <p:spPr>
          <a:xfrm>
            <a:off x="327025" y="261937"/>
            <a:ext cx="6691312" cy="1069975"/>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39" name="Google Shape;339;p34"/>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40" name="Google Shape;340;p34"/>
          <p:cNvPicPr preferRelativeResize="0"/>
          <p:nvPr/>
        </p:nvPicPr>
        <p:blipFill rotWithShape="1">
          <a:blip r:embed="rId4">
            <a:alphaModFix/>
          </a:blip>
          <a:srcRect b="0" l="0" r="0" t="0"/>
          <a:stretch/>
        </p:blipFill>
        <p:spPr>
          <a:xfrm>
            <a:off x="2339975" y="503237"/>
            <a:ext cx="4319587" cy="57975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35"/>
          <p:cNvSpPr txBox="1"/>
          <p:nvPr>
            <p:ph type="title"/>
          </p:nvPr>
        </p:nvSpPr>
        <p:spPr>
          <a:xfrm>
            <a:off x="327025" y="261937"/>
            <a:ext cx="6691312" cy="1069975"/>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48" name="Google Shape;348;p35"/>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49" name="Google Shape;349;p35"/>
          <p:cNvPicPr preferRelativeResize="0"/>
          <p:nvPr/>
        </p:nvPicPr>
        <p:blipFill rotWithShape="1">
          <a:blip r:embed="rId4">
            <a:alphaModFix/>
          </a:blip>
          <a:srcRect b="0" l="0" r="0" t="0"/>
          <a:stretch/>
        </p:blipFill>
        <p:spPr>
          <a:xfrm>
            <a:off x="2339975" y="1800225"/>
            <a:ext cx="4056062" cy="37798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5" name="Shape 355"/>
        <p:cNvGrpSpPr/>
        <p:nvPr/>
      </p:nvGrpSpPr>
      <p:grpSpPr>
        <a:xfrm>
          <a:off x="0" y="0"/>
          <a:ext cx="0" cy="0"/>
          <a:chOff x="0" y="0"/>
          <a:chExt cx="0" cy="0"/>
        </a:xfrm>
      </p:grpSpPr>
      <p:sp>
        <p:nvSpPr>
          <p:cNvPr id="356" name="Google Shape;356;p36"/>
          <p:cNvSpPr txBox="1"/>
          <p:nvPr>
            <p:ph type="title"/>
          </p:nvPr>
        </p:nvSpPr>
        <p:spPr>
          <a:xfrm>
            <a:off x="327025" y="306387"/>
            <a:ext cx="6691312" cy="976312"/>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57" name="Google Shape;357;p36"/>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58" name="Google Shape;358;p36"/>
          <p:cNvPicPr preferRelativeResize="0"/>
          <p:nvPr/>
        </p:nvPicPr>
        <p:blipFill rotWithShape="1">
          <a:blip r:embed="rId4">
            <a:alphaModFix/>
          </a:blip>
          <a:srcRect b="0" l="0" r="0" t="0"/>
          <a:stretch/>
        </p:blipFill>
        <p:spPr>
          <a:xfrm>
            <a:off x="1987550" y="495300"/>
            <a:ext cx="4492625" cy="2024062"/>
          </a:xfrm>
          <a:prstGeom prst="rect">
            <a:avLst/>
          </a:prstGeom>
          <a:noFill/>
          <a:ln>
            <a:noFill/>
          </a:ln>
        </p:spPr>
      </p:pic>
      <p:pic>
        <p:nvPicPr>
          <p:cNvPr id="359" name="Google Shape;359;p36"/>
          <p:cNvPicPr preferRelativeResize="0"/>
          <p:nvPr/>
        </p:nvPicPr>
        <p:blipFill rotWithShape="1">
          <a:blip r:embed="rId5">
            <a:alphaModFix/>
          </a:blip>
          <a:srcRect b="0" l="0" r="0" t="0"/>
          <a:stretch/>
        </p:blipFill>
        <p:spPr>
          <a:xfrm>
            <a:off x="2035175" y="2838450"/>
            <a:ext cx="4445000" cy="1301750"/>
          </a:xfrm>
          <a:prstGeom prst="rect">
            <a:avLst/>
          </a:prstGeom>
          <a:noFill/>
          <a:ln>
            <a:noFill/>
          </a:ln>
        </p:spPr>
      </p:pic>
      <p:pic>
        <p:nvPicPr>
          <p:cNvPr id="360" name="Google Shape;360;p36"/>
          <p:cNvPicPr preferRelativeResize="0"/>
          <p:nvPr/>
        </p:nvPicPr>
        <p:blipFill rotWithShape="1">
          <a:blip r:embed="rId6">
            <a:alphaModFix/>
          </a:blip>
          <a:srcRect b="0" l="0" r="0" t="0"/>
          <a:stretch/>
        </p:blipFill>
        <p:spPr>
          <a:xfrm>
            <a:off x="1979612" y="4497387"/>
            <a:ext cx="4500562" cy="10826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6" name="Shape 366"/>
        <p:cNvGrpSpPr/>
        <p:nvPr/>
      </p:nvGrpSpPr>
      <p:grpSpPr>
        <a:xfrm>
          <a:off x="0" y="0"/>
          <a:ext cx="0" cy="0"/>
          <a:chOff x="0" y="0"/>
          <a:chExt cx="0" cy="0"/>
        </a:xfrm>
      </p:grpSpPr>
      <p:sp>
        <p:nvSpPr>
          <p:cNvPr id="367" name="Google Shape;367;p37"/>
          <p:cNvSpPr txBox="1"/>
          <p:nvPr>
            <p:ph type="title"/>
          </p:nvPr>
        </p:nvSpPr>
        <p:spPr>
          <a:xfrm>
            <a:off x="327025" y="306387"/>
            <a:ext cx="6691312" cy="976312"/>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368" name="Google Shape;368;p37"/>
          <p:cNvSpPr txBox="1"/>
          <p:nvPr>
            <p:ph idx="2" type="chart"/>
          </p:nvPr>
        </p:nvSpPr>
        <p:spPr>
          <a:xfrm>
            <a:off x="457200" y="1604962"/>
            <a:ext cx="8226425"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91000"/>
              </a:lnSpc>
              <a:spcBef>
                <a:spcPts val="0"/>
              </a:spcBef>
              <a:spcAft>
                <a:spcPts val="0"/>
              </a:spcAft>
              <a:buNone/>
            </a:pPr>
            <a:r>
              <a:t/>
            </a:r>
            <a:endParaRPr b="0" i="0" sz="3200" u="none">
              <a:solidFill>
                <a:srgbClr val="000000"/>
              </a:solidFill>
              <a:latin typeface="Rasa"/>
              <a:ea typeface="Rasa"/>
              <a:cs typeface="Rasa"/>
              <a:sym typeface="Rasa"/>
            </a:endParaRPr>
          </a:p>
        </p:txBody>
      </p:sp>
      <p:pic>
        <p:nvPicPr>
          <p:cNvPr id="369" name="Google Shape;369;p37"/>
          <p:cNvPicPr preferRelativeResize="0"/>
          <p:nvPr/>
        </p:nvPicPr>
        <p:blipFill rotWithShape="1">
          <a:blip r:embed="rId4">
            <a:alphaModFix/>
          </a:blip>
          <a:srcRect b="0" l="0" r="0" t="0"/>
          <a:stretch/>
        </p:blipFill>
        <p:spPr>
          <a:xfrm>
            <a:off x="1800225" y="900112"/>
            <a:ext cx="5940425" cy="4860925"/>
          </a:xfrm>
          <a:prstGeom prst="rect">
            <a:avLst/>
          </a:prstGeom>
          <a:noFill/>
          <a:ln>
            <a:noFill/>
          </a:ln>
        </p:spPr>
      </p:pic>
      <p:sp>
        <p:nvSpPr>
          <p:cNvPr id="370" name="Google Shape;370;p37"/>
          <p:cNvSpPr/>
          <p:nvPr/>
        </p:nvSpPr>
        <p:spPr>
          <a:xfrm>
            <a:off x="3060700" y="1619250"/>
            <a:ext cx="900112" cy="346075"/>
          </a:xfrm>
          <a:prstGeom prst="rect">
            <a:avLst/>
          </a:prstGeom>
          <a:noFill/>
          <a:ln>
            <a:noFill/>
          </a:ln>
        </p:spPr>
        <p:txBody>
          <a:bodyPr anchorCtr="0" anchor="ctr" bIns="45700" lIns="91425" spcFirstLastPara="1" rIns="91425" wrap="square" tIns="45700">
            <a:noAutofit/>
          </a:bodyPr>
          <a:lstStyle/>
          <a:p>
            <a:pPr indent="0" lvl="0" marL="0" marR="0" rtl="0" algn="l">
              <a:lnSpc>
                <a:spcPct val="85000"/>
              </a:lnSpc>
              <a:spcBef>
                <a:spcPts val="0"/>
              </a:spcBef>
              <a:spcAft>
                <a:spcPts val="0"/>
              </a:spcAft>
              <a:buNone/>
            </a:pPr>
            <a:r>
              <a:t/>
            </a:r>
            <a:endParaRPr b="0" i="0" sz="1800" u="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75" name="Shape 375"/>
        <p:cNvGrpSpPr/>
        <p:nvPr/>
      </p:nvGrpSpPr>
      <p:grpSpPr>
        <a:xfrm>
          <a:off x="0" y="0"/>
          <a:ext cx="0" cy="0"/>
          <a:chOff x="0" y="0"/>
          <a:chExt cx="0" cy="0"/>
        </a:xfrm>
      </p:grpSpPr>
      <p:sp>
        <p:nvSpPr>
          <p:cNvPr id="376" name="Google Shape;376;p38"/>
          <p:cNvSpPr txBox="1"/>
          <p:nvPr>
            <p:ph type="title"/>
          </p:nvPr>
        </p:nvSpPr>
        <p:spPr>
          <a:xfrm>
            <a:off x="457200" y="273050"/>
            <a:ext cx="8229600" cy="1144587"/>
          </a:xfrm>
          <a:prstGeom prst="rect">
            <a:avLst/>
          </a:prstGeom>
          <a:noFill/>
          <a:ln>
            <a:noFill/>
          </a:ln>
        </p:spPr>
        <p:txBody>
          <a:bodyPr anchorCtr="0" anchor="ctr" bIns="0" lIns="0" spcFirstLastPara="1" rIns="0" wrap="square" tIns="3950">
            <a:noAutofit/>
          </a:bodyPr>
          <a:lstStyle/>
          <a:p>
            <a:pPr indent="0" lvl="0" marL="0" rtl="0" algn="l">
              <a:lnSpc>
                <a:spcPct val="98000"/>
              </a:lnSpc>
              <a:spcBef>
                <a:spcPts val="0"/>
              </a:spcBef>
              <a:spcAft>
                <a:spcPts val="0"/>
              </a:spcAft>
              <a:buClr>
                <a:srgbClr val="000000"/>
              </a:buClr>
              <a:buSzPts val="1600"/>
              <a:buFont typeface="Times"/>
              <a:buNone/>
            </a:pPr>
            <a:r>
              <a:rPr b="1" i="0" lang="en-US" sz="1600" u="none">
                <a:solidFill>
                  <a:srgbClr val="000000"/>
                </a:solidFill>
                <a:latin typeface="Times"/>
                <a:ea typeface="Times"/>
                <a:cs typeface="Times"/>
                <a:sym typeface="Times"/>
              </a:rPr>
              <a:t>Galaxies infalling into groups: filaments versus isotropic infall</a:t>
            </a:r>
            <a:br>
              <a:rPr b="1" i="0" lang="en-US" sz="1600" u="none">
                <a:solidFill>
                  <a:srgbClr val="000000"/>
                </a:solidFill>
                <a:latin typeface="Times"/>
                <a:ea typeface="Times"/>
                <a:cs typeface="Times"/>
                <a:sym typeface="Times"/>
              </a:rPr>
            </a:br>
            <a:r>
              <a:rPr b="0" i="0" lang="en-US" sz="1500" u="none">
                <a:solidFill>
                  <a:srgbClr val="000000"/>
                </a:solidFill>
                <a:latin typeface="Times"/>
                <a:ea typeface="Times"/>
                <a:cs typeface="Times"/>
                <a:sym typeface="Times"/>
              </a:rPr>
              <a:t>Héctor Martínez,</a:t>
            </a:r>
            <a:r>
              <a:rPr b="0" i="0" lang="en-US" sz="1000" u="none">
                <a:solidFill>
                  <a:srgbClr val="0000FF"/>
                </a:solidFill>
                <a:latin typeface="Arial"/>
                <a:ea typeface="Arial"/>
                <a:cs typeface="Arial"/>
                <a:sym typeface="Arial"/>
              </a:rPr>
              <a:t> </a:t>
            </a:r>
            <a:r>
              <a:rPr b="0" i="0" lang="en-US" sz="1500" u="none">
                <a:solidFill>
                  <a:srgbClr val="000000"/>
                </a:solidFill>
                <a:latin typeface="Times"/>
                <a:ea typeface="Times"/>
                <a:cs typeface="Times"/>
                <a:sym typeface="Times"/>
              </a:rPr>
              <a:t>Hernán Muriel</a:t>
            </a:r>
            <a:r>
              <a:rPr b="0" i="0" lang="en-US" sz="1000" u="none">
                <a:solidFill>
                  <a:srgbClr val="0000FF"/>
                </a:solidFill>
                <a:latin typeface="Times"/>
                <a:ea typeface="Times"/>
                <a:cs typeface="Times"/>
                <a:sym typeface="Times"/>
              </a:rPr>
              <a:t> </a:t>
            </a:r>
            <a:r>
              <a:rPr b="0" i="0" lang="en-US" sz="1500" u="none">
                <a:solidFill>
                  <a:srgbClr val="000000"/>
                </a:solidFill>
                <a:latin typeface="Times"/>
                <a:ea typeface="Times"/>
                <a:cs typeface="Times"/>
                <a:sym typeface="Times"/>
              </a:rPr>
              <a:t>and Valeria Coenda</a:t>
            </a:r>
            <a:endParaRPr/>
          </a:p>
        </p:txBody>
      </p:sp>
      <p:sp>
        <p:nvSpPr>
          <p:cNvPr id="377" name="Google Shape;377;p38"/>
          <p:cNvSpPr txBox="1"/>
          <p:nvPr>
            <p:ph idx="1" type="body"/>
          </p:nvPr>
        </p:nvSpPr>
        <p:spPr>
          <a:xfrm>
            <a:off x="457200" y="1604962"/>
            <a:ext cx="4376737" cy="4926012"/>
          </a:xfrm>
          <a:prstGeom prst="rect">
            <a:avLst/>
          </a:prstGeom>
          <a:noFill/>
          <a:ln>
            <a:noFill/>
          </a:ln>
        </p:spPr>
        <p:txBody>
          <a:bodyPr anchorCtr="0" anchor="t" bIns="0" lIns="0" spcFirstLastPara="1" rIns="0" wrap="square" tIns="3225">
            <a:noAutofit/>
          </a:bodyPr>
          <a:lstStyle/>
          <a:p>
            <a:pPr indent="-323849" lvl="0" marL="430212" marR="0" rtl="0" algn="just">
              <a:lnSpc>
                <a:spcPct val="98000"/>
              </a:lnSpc>
              <a:spcBef>
                <a:spcPts val="0"/>
              </a:spcBef>
              <a:spcAft>
                <a:spcPts val="0"/>
              </a:spcAft>
              <a:buClr>
                <a:srgbClr val="000000"/>
              </a:buClr>
              <a:buSzPts val="585"/>
              <a:buFont typeface="Noto Sans Symbols"/>
              <a:buChar char="●"/>
            </a:pPr>
            <a:r>
              <a:rPr b="0" i="0" lang="en-US" sz="1300" u="none" cap="none" strike="noStrike">
                <a:solidFill>
                  <a:srgbClr val="000000"/>
                </a:solidFill>
                <a:latin typeface="Times"/>
                <a:ea typeface="Times"/>
                <a:cs typeface="Times"/>
                <a:sym typeface="Times"/>
              </a:rPr>
              <a:t>We study the effect of environment upon galaxies infalling into groups. </a:t>
            </a:r>
            <a:endParaRPr/>
          </a:p>
          <a:p>
            <a:pPr indent="-323849" lvl="0" marL="430212" marR="0" rtl="0" algn="just">
              <a:lnSpc>
                <a:spcPct val="98000"/>
              </a:lnSpc>
              <a:spcBef>
                <a:spcPts val="1200"/>
              </a:spcBef>
              <a:spcAft>
                <a:spcPts val="0"/>
              </a:spcAft>
              <a:buClr>
                <a:srgbClr val="000000"/>
              </a:buClr>
              <a:buSzPts val="585"/>
              <a:buFont typeface="Noto Sans Symbols"/>
              <a:buChar char="●"/>
            </a:pPr>
            <a:r>
              <a:rPr b="0" i="0" lang="en-US" sz="1300" u="none" cap="none" strike="noStrike">
                <a:solidFill>
                  <a:srgbClr val="000000"/>
                </a:solidFill>
                <a:latin typeface="Times"/>
                <a:ea typeface="Times"/>
                <a:cs typeface="Times"/>
                <a:sym typeface="Times"/>
              </a:rPr>
              <a:t>We search for filamentary structures connecting massive groups of galaxies.</a:t>
            </a:r>
            <a:endParaRPr/>
          </a:p>
          <a:p>
            <a:pPr indent="-323849" lvl="0" marL="430212" marR="0" rtl="0" algn="just">
              <a:lnSpc>
                <a:spcPct val="98000"/>
              </a:lnSpc>
              <a:spcBef>
                <a:spcPts val="1200"/>
              </a:spcBef>
              <a:spcAft>
                <a:spcPts val="0"/>
              </a:spcAft>
              <a:buClr>
                <a:srgbClr val="000000"/>
              </a:buClr>
              <a:buSzPts val="585"/>
              <a:buFont typeface="Noto Sans Symbols"/>
              <a:buChar char="●"/>
            </a:pPr>
            <a:r>
              <a:rPr b="0" i="0" lang="en-US" sz="1300" u="none" cap="none" strike="noStrike">
                <a:solidFill>
                  <a:srgbClr val="000000"/>
                </a:solidFill>
                <a:latin typeface="Times"/>
                <a:ea typeface="Times"/>
                <a:cs typeface="Times"/>
                <a:sym typeface="Times"/>
              </a:rPr>
              <a:t>Two cases: those that are in the filament region (FG), and those that are in the isotropic infall region (IG). </a:t>
            </a:r>
            <a:endParaRPr/>
          </a:p>
          <a:p>
            <a:pPr indent="-323849" lvl="0" marL="430212" marR="0" rtl="0" algn="just">
              <a:lnSpc>
                <a:spcPct val="98000"/>
              </a:lnSpc>
              <a:spcBef>
                <a:spcPts val="1200"/>
              </a:spcBef>
              <a:spcAft>
                <a:spcPts val="0"/>
              </a:spcAft>
              <a:buClr>
                <a:srgbClr val="000000"/>
              </a:buClr>
              <a:buSzPts val="585"/>
              <a:buFont typeface="Noto Sans Symbols"/>
              <a:buChar char="●"/>
            </a:pPr>
            <a:r>
              <a:rPr b="0" i="0" lang="en-US" sz="1300" u="none" cap="none" strike="noStrike">
                <a:solidFill>
                  <a:srgbClr val="000000"/>
                </a:solidFill>
                <a:latin typeface="Times"/>
                <a:ea typeface="Times"/>
                <a:cs typeface="Times"/>
                <a:sym typeface="Times"/>
              </a:rPr>
              <a:t>Control samples of field, and group galaxies.</a:t>
            </a:r>
            <a:endParaRPr/>
          </a:p>
        </p:txBody>
      </p:sp>
      <p:pic>
        <p:nvPicPr>
          <p:cNvPr id="378" name="Google Shape;378;p38"/>
          <p:cNvPicPr preferRelativeResize="0"/>
          <p:nvPr/>
        </p:nvPicPr>
        <p:blipFill rotWithShape="1">
          <a:blip r:embed="rId3">
            <a:alphaModFix/>
          </a:blip>
          <a:srcRect b="0" l="0" r="0" t="0"/>
          <a:stretch/>
        </p:blipFill>
        <p:spPr>
          <a:xfrm>
            <a:off x="5049837" y="1441450"/>
            <a:ext cx="3767137" cy="5089525"/>
          </a:xfrm>
          <a:prstGeom prst="rect">
            <a:avLst/>
          </a:prstGeom>
          <a:noFill/>
          <a:ln>
            <a:noFill/>
          </a:ln>
        </p:spPr>
      </p:pic>
      <p:pic>
        <p:nvPicPr>
          <p:cNvPr id="379" name="Google Shape;379;p38"/>
          <p:cNvPicPr preferRelativeResize="0"/>
          <p:nvPr/>
        </p:nvPicPr>
        <p:blipFill rotWithShape="1">
          <a:blip r:embed="rId4">
            <a:alphaModFix/>
          </a:blip>
          <a:srcRect b="0" l="0" r="0" t="0"/>
          <a:stretch/>
        </p:blipFill>
        <p:spPr>
          <a:xfrm>
            <a:off x="1427162" y="3671887"/>
            <a:ext cx="2687637" cy="28194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84" name="Shape 384"/>
        <p:cNvGrpSpPr/>
        <p:nvPr/>
      </p:nvGrpSpPr>
      <p:grpSpPr>
        <a:xfrm>
          <a:off x="0" y="0"/>
          <a:ext cx="0" cy="0"/>
          <a:chOff x="0" y="0"/>
          <a:chExt cx="0" cy="0"/>
        </a:xfrm>
      </p:grpSpPr>
      <p:sp>
        <p:nvSpPr>
          <p:cNvPr id="385" name="Google Shape;385;p39"/>
          <p:cNvSpPr txBox="1"/>
          <p:nvPr>
            <p:ph type="title"/>
          </p:nvPr>
        </p:nvSpPr>
        <p:spPr>
          <a:xfrm>
            <a:off x="457200" y="273050"/>
            <a:ext cx="8229600" cy="1144587"/>
          </a:xfrm>
          <a:prstGeom prst="rect">
            <a:avLst/>
          </a:prstGeom>
          <a:noFill/>
          <a:ln>
            <a:noFill/>
          </a:ln>
        </p:spPr>
        <p:txBody>
          <a:bodyPr anchorCtr="0" anchor="ctr" bIns="0" lIns="0" spcFirstLastPara="1" rIns="0" wrap="square" tIns="3950">
            <a:noAutofit/>
          </a:bodyPr>
          <a:lstStyle/>
          <a:p>
            <a:pPr indent="0" lvl="0" marL="0" rtl="0" algn="l">
              <a:lnSpc>
                <a:spcPct val="98000"/>
              </a:lnSpc>
              <a:spcBef>
                <a:spcPts val="0"/>
              </a:spcBef>
              <a:spcAft>
                <a:spcPts val="0"/>
              </a:spcAft>
              <a:buClr>
                <a:srgbClr val="000000"/>
              </a:buClr>
              <a:buSzPts val="1600"/>
              <a:buFont typeface="Times"/>
              <a:buNone/>
            </a:pPr>
            <a:r>
              <a:rPr b="1" i="0" lang="en-US" sz="1600" u="none">
                <a:solidFill>
                  <a:srgbClr val="000000"/>
                </a:solidFill>
                <a:latin typeface="Times"/>
                <a:ea typeface="Times"/>
                <a:cs typeface="Times"/>
                <a:sym typeface="Times"/>
              </a:rPr>
              <a:t>Galaxies infalling into groups: filaments versus isotropic infall</a:t>
            </a:r>
            <a:endParaRPr/>
          </a:p>
        </p:txBody>
      </p:sp>
      <p:sp>
        <p:nvSpPr>
          <p:cNvPr id="386" name="Google Shape;386;p39"/>
          <p:cNvSpPr txBox="1"/>
          <p:nvPr>
            <p:ph idx="1" type="body"/>
          </p:nvPr>
        </p:nvSpPr>
        <p:spPr>
          <a:xfrm>
            <a:off x="392112" y="1566862"/>
            <a:ext cx="3657600" cy="3976687"/>
          </a:xfrm>
          <a:prstGeom prst="rect">
            <a:avLst/>
          </a:prstGeom>
          <a:noFill/>
          <a:ln>
            <a:noFill/>
          </a:ln>
        </p:spPr>
        <p:txBody>
          <a:bodyPr anchorCtr="0" anchor="t" bIns="0" lIns="0" spcFirstLastPara="1" rIns="0" wrap="square" tIns="2150">
            <a:noAutofit/>
          </a:bodyPr>
          <a:lstStyle/>
          <a:p>
            <a:pPr indent="0" lvl="0" marL="0" marR="0" rtl="0" algn="l">
              <a:lnSpc>
                <a:spcPct val="98000"/>
              </a:lnSpc>
              <a:spcBef>
                <a:spcPts val="0"/>
              </a:spcBef>
              <a:spcAft>
                <a:spcPts val="0"/>
              </a:spcAft>
              <a:buClr>
                <a:srgbClr val="000000"/>
              </a:buClr>
              <a:buSzPts val="900"/>
              <a:buFont typeface="Times"/>
              <a:buNone/>
            </a:pPr>
            <a:r>
              <a:rPr b="0" i="0" lang="en-US" sz="900" u="none" cap="none" strike="noStrike">
                <a:solidFill>
                  <a:srgbClr val="000000"/>
                </a:solidFill>
                <a:latin typeface="Times"/>
                <a:ea typeface="Times"/>
                <a:cs typeface="Times"/>
                <a:sym typeface="Times"/>
              </a:rPr>
              <a:t> </a:t>
            </a:r>
            <a:endParaRPr/>
          </a:p>
          <a:p>
            <a:pPr indent="0" lvl="0" marL="0" marR="0" rtl="0" algn="just">
              <a:lnSpc>
                <a:spcPct val="98000"/>
              </a:lnSpc>
              <a:spcBef>
                <a:spcPts val="1200"/>
              </a:spcBef>
              <a:spcAft>
                <a:spcPts val="0"/>
              </a:spcAft>
              <a:buClr>
                <a:srgbClr val="000000"/>
              </a:buClr>
              <a:buSzPts val="1300"/>
              <a:buFont typeface="Times"/>
              <a:buNone/>
            </a:pPr>
            <a:r>
              <a:rPr b="0" i="0" lang="en-US" sz="1300" u="none" cap="none" strike="noStrike">
                <a:solidFill>
                  <a:srgbClr val="000000"/>
                </a:solidFill>
                <a:latin typeface="Times"/>
                <a:ea typeface="Times"/>
                <a:cs typeface="Times"/>
                <a:sym typeface="Times"/>
              </a:rPr>
              <a:t>FG have a significantly larger fraction of low-SSFR galaxies than IG. </a:t>
            </a:r>
            <a:r>
              <a:rPr b="1" i="0" lang="en-US" sz="1300" u="none" cap="none" strike="noStrike">
                <a:solidFill>
                  <a:srgbClr val="000000"/>
                </a:solidFill>
                <a:latin typeface="Times"/>
                <a:ea typeface="Times"/>
                <a:cs typeface="Times"/>
                <a:sym typeface="Times"/>
              </a:rPr>
              <a:t>[Galaxies infalling into groups along filamentary structures have experienced a stronger quenching in their star formation than galaxies infalling into groups from other directions]</a:t>
            </a:r>
            <a:endParaRPr/>
          </a:p>
        </p:txBody>
      </p:sp>
      <p:pic>
        <p:nvPicPr>
          <p:cNvPr id="387" name="Google Shape;387;p39"/>
          <p:cNvPicPr preferRelativeResize="0"/>
          <p:nvPr/>
        </p:nvPicPr>
        <p:blipFill rotWithShape="1">
          <a:blip r:embed="rId3">
            <a:alphaModFix/>
          </a:blip>
          <a:srcRect b="0" l="0" r="0" t="0"/>
          <a:stretch/>
        </p:blipFill>
        <p:spPr>
          <a:xfrm>
            <a:off x="4114800" y="1958975"/>
            <a:ext cx="4732337" cy="4244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1" name="Shape 81"/>
        <p:cNvGrpSpPr/>
        <p:nvPr/>
      </p:nvGrpSpPr>
      <p:grpSpPr>
        <a:xfrm>
          <a:off x="0" y="0"/>
          <a:ext cx="0" cy="0"/>
          <a:chOff x="0" y="0"/>
          <a:chExt cx="0" cy="0"/>
        </a:xfrm>
      </p:grpSpPr>
      <p:sp>
        <p:nvSpPr>
          <p:cNvPr id="82" name="Google Shape;82;p4"/>
          <p:cNvSpPr txBox="1"/>
          <p:nvPr>
            <p:ph type="title"/>
          </p:nvPr>
        </p:nvSpPr>
        <p:spPr>
          <a:xfrm>
            <a:off x="457200" y="274637"/>
            <a:ext cx="8229600" cy="1143000"/>
          </a:xfrm>
          <a:prstGeom prst="rect">
            <a:avLst/>
          </a:prstGeom>
          <a:noFill/>
          <a:ln>
            <a:noFill/>
          </a:ln>
        </p:spPr>
        <p:txBody>
          <a:bodyPr anchorCtr="0" anchor="ctr" bIns="46800" lIns="90000" spcFirstLastPara="1" rIns="90000" wrap="square" tIns="46800">
            <a:noAutofit/>
          </a:bodyPr>
          <a:lstStyle/>
          <a:p>
            <a:pPr indent="0" lvl="0" marL="0" rtl="0" algn="l">
              <a:lnSpc>
                <a:spcPct val="100000"/>
              </a:lnSpc>
              <a:spcBef>
                <a:spcPts val="0"/>
              </a:spcBef>
              <a:spcAft>
                <a:spcPts val="0"/>
              </a:spcAft>
              <a:buClr>
                <a:srgbClr val="FFFFFF"/>
              </a:buClr>
              <a:buSzPts val="3600"/>
              <a:buFont typeface="Rasa"/>
              <a:buNone/>
            </a:pPr>
            <a:r>
              <a:rPr b="0" i="0" lang="en-US" sz="3600" u="none">
                <a:solidFill>
                  <a:srgbClr val="FFFFFF"/>
                </a:solidFill>
                <a:latin typeface="Rasa"/>
                <a:ea typeface="Rasa"/>
                <a:cs typeface="Rasa"/>
                <a:sym typeface="Rasa"/>
              </a:rPr>
              <a:t>Datos </a:t>
            </a:r>
            <a:endParaRPr/>
          </a:p>
        </p:txBody>
      </p:sp>
      <p:sp>
        <p:nvSpPr>
          <p:cNvPr id="83" name="Google Shape;83;p4"/>
          <p:cNvSpPr txBox="1"/>
          <p:nvPr>
            <p:ph idx="1" type="body"/>
          </p:nvPr>
        </p:nvSpPr>
        <p:spPr>
          <a:xfrm>
            <a:off x="457200" y="1600200"/>
            <a:ext cx="8229600" cy="4581525"/>
          </a:xfrm>
          <a:prstGeom prst="rect">
            <a:avLst/>
          </a:prstGeom>
          <a:noFill/>
          <a:ln>
            <a:noFill/>
          </a:ln>
        </p:spPr>
        <p:txBody>
          <a:bodyPr anchorCtr="0" anchor="t" bIns="46800" lIns="90000" spcFirstLastPara="1" rIns="90000" wrap="square" tIns="46800">
            <a:noAutofit/>
          </a:bodyPr>
          <a:lstStyle/>
          <a:p>
            <a:pPr indent="-312737" lvl="0" marL="417512" marR="0" rtl="0" algn="l">
              <a:lnSpc>
                <a:spcPct val="9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Sub-muestra del DR1 seleccionada para estudios de LSS.</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Estiman la sobre-densidad en escala de 1 h-1 Mpc</a:t>
            </a:r>
            <a:endParaRPr/>
          </a:p>
          <a:p>
            <a:pPr indent="-312737" lvl="0" marL="417512" marR="0" rtl="0" algn="l">
              <a:lnSpc>
                <a:spcPct val="90000"/>
              </a:lnSpc>
              <a:spcBef>
                <a:spcPts val="700"/>
              </a:spcBef>
              <a:spcAft>
                <a:spcPts val="0"/>
              </a:spcAft>
              <a:buClr>
                <a:srgbClr val="000000"/>
              </a:buClr>
              <a:buSzPts val="2800"/>
              <a:buFont typeface="Rasa"/>
              <a:buNone/>
            </a:pPr>
            <a:r>
              <a:rPr b="0" i="0" lang="en-US" sz="2800" u="none" cap="none" strike="noStrike">
                <a:solidFill>
                  <a:srgbClr val="000000"/>
                </a:solidFill>
                <a:latin typeface="Rasa"/>
                <a:ea typeface="Rasa"/>
                <a:cs typeface="Rasa"/>
                <a:sym typeface="Rasa"/>
              </a:rPr>
              <a:t> </a:t>
            </a:r>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Lo hacen a partir de una de-proyección de la función de correlación angular.</a:t>
            </a:r>
            <a:endParaRPr/>
          </a:p>
          <a:p>
            <a:pPr indent="-312737" lvl="0" marL="417512" marR="0" rtl="0" algn="l">
              <a:lnSpc>
                <a:spcPct val="9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9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Alrededor de cada galaxia espectroscópica, se cuentan galaxias fotométricas del SDSS en un rango de magnitud que corresponde a M* +-1 y dentro de 5 h</a:t>
            </a:r>
            <a:r>
              <a:rPr b="0" baseline="30000" i="0" lang="en-US" sz="2800" u="none" cap="none" strike="noStrike">
                <a:solidFill>
                  <a:srgbClr val="000000"/>
                </a:solidFill>
                <a:latin typeface="Rasa"/>
                <a:ea typeface="Rasa"/>
                <a:cs typeface="Rasa"/>
                <a:sym typeface="Rasa"/>
              </a:rPr>
              <a:t>-1</a:t>
            </a:r>
            <a:r>
              <a:rPr b="0" i="0" lang="en-US" sz="2800" u="none" cap="none" strike="noStrike">
                <a:solidFill>
                  <a:srgbClr val="000000"/>
                </a:solidFill>
                <a:latin typeface="Rasa"/>
                <a:ea typeface="Rasa"/>
                <a:cs typeface="Rasa"/>
                <a:sym typeface="Rasa"/>
              </a:rPr>
              <a:t> Mpc.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92" name="Shape 392"/>
        <p:cNvGrpSpPr/>
        <p:nvPr/>
      </p:nvGrpSpPr>
      <p:grpSpPr>
        <a:xfrm>
          <a:off x="0" y="0"/>
          <a:ext cx="0" cy="0"/>
          <a:chOff x="0" y="0"/>
          <a:chExt cx="0" cy="0"/>
        </a:xfrm>
      </p:grpSpPr>
      <p:sp>
        <p:nvSpPr>
          <p:cNvPr id="393" name="Google Shape;393;p40"/>
          <p:cNvSpPr txBox="1"/>
          <p:nvPr>
            <p:ph type="title"/>
          </p:nvPr>
        </p:nvSpPr>
        <p:spPr>
          <a:xfrm>
            <a:off x="457200" y="273050"/>
            <a:ext cx="8229600" cy="1144587"/>
          </a:xfrm>
          <a:prstGeom prst="rect">
            <a:avLst/>
          </a:prstGeom>
          <a:noFill/>
          <a:ln>
            <a:noFill/>
          </a:ln>
        </p:spPr>
        <p:txBody>
          <a:bodyPr anchorCtr="0" anchor="ctr" bIns="0" lIns="0" spcFirstLastPara="1" rIns="0" wrap="square" tIns="3950">
            <a:noAutofit/>
          </a:bodyPr>
          <a:lstStyle/>
          <a:p>
            <a:pPr indent="0" lvl="0" marL="0" rtl="0" algn="l">
              <a:lnSpc>
                <a:spcPct val="98000"/>
              </a:lnSpc>
              <a:spcBef>
                <a:spcPts val="0"/>
              </a:spcBef>
              <a:spcAft>
                <a:spcPts val="0"/>
              </a:spcAft>
              <a:buClr>
                <a:srgbClr val="000000"/>
              </a:buClr>
              <a:buSzPts val="1600"/>
              <a:buFont typeface="Times"/>
              <a:buNone/>
            </a:pPr>
            <a:r>
              <a:rPr b="1" i="0" lang="en-US" sz="1600" u="none">
                <a:solidFill>
                  <a:srgbClr val="000000"/>
                </a:solidFill>
                <a:latin typeface="Times"/>
                <a:ea typeface="Times"/>
                <a:cs typeface="Times"/>
                <a:sym typeface="Times"/>
              </a:rPr>
              <a:t>Galaxies infalling into groups: filaments versus isotropic infall</a:t>
            </a:r>
            <a:endParaRPr/>
          </a:p>
        </p:txBody>
      </p:sp>
      <p:sp>
        <p:nvSpPr>
          <p:cNvPr id="394" name="Google Shape;394;p40"/>
          <p:cNvSpPr txBox="1"/>
          <p:nvPr>
            <p:ph idx="1" type="body"/>
          </p:nvPr>
        </p:nvSpPr>
        <p:spPr>
          <a:xfrm>
            <a:off x="261937" y="1604962"/>
            <a:ext cx="4310062" cy="3294062"/>
          </a:xfrm>
          <a:prstGeom prst="rect">
            <a:avLst/>
          </a:prstGeom>
          <a:noFill/>
          <a:ln>
            <a:noFill/>
          </a:ln>
        </p:spPr>
        <p:txBody>
          <a:bodyPr anchorCtr="0" anchor="t" bIns="0" lIns="0" spcFirstLastPara="1" rIns="0" wrap="square" tIns="3225">
            <a:noAutofit/>
          </a:bodyPr>
          <a:lstStyle/>
          <a:p>
            <a:pPr indent="0" lvl="0" marL="0" marR="0" rtl="0" algn="just">
              <a:lnSpc>
                <a:spcPct val="98000"/>
              </a:lnSpc>
              <a:spcBef>
                <a:spcPts val="0"/>
              </a:spcBef>
              <a:spcAft>
                <a:spcPts val="0"/>
              </a:spcAft>
              <a:buClr>
                <a:srgbClr val="000000"/>
              </a:buClr>
              <a:buSzPts val="1300"/>
              <a:buFont typeface="Times"/>
              <a:buNone/>
            </a:pPr>
            <a:r>
              <a:rPr b="0" i="0" lang="en-US" sz="1300" u="none" cap="none" strike="noStrike">
                <a:solidFill>
                  <a:srgbClr val="000000"/>
                </a:solidFill>
                <a:latin typeface="Times"/>
                <a:ea typeface="Times"/>
                <a:cs typeface="Times"/>
                <a:sym typeface="Times"/>
              </a:rPr>
              <a:t>Our results also show that filaments affect star formation further out than the isotropic infalling region does. </a:t>
            </a:r>
            <a:endParaRPr/>
          </a:p>
          <a:p>
            <a:pPr indent="0" lvl="0" marL="0" marR="0" rtl="0" algn="just">
              <a:lnSpc>
                <a:spcPct val="98000"/>
              </a:lnSpc>
              <a:spcBef>
                <a:spcPts val="1200"/>
              </a:spcBef>
              <a:spcAft>
                <a:spcPts val="0"/>
              </a:spcAft>
              <a:buClr>
                <a:srgbClr val="000000"/>
              </a:buClr>
              <a:buSzPts val="1300"/>
              <a:buFont typeface="Times"/>
              <a:buNone/>
            </a:pPr>
            <a:r>
              <a:rPr b="0" i="0" lang="en-US" sz="1300" u="none" cap="none" strike="noStrike">
                <a:solidFill>
                  <a:srgbClr val="000000"/>
                </a:solidFill>
                <a:latin typeface="Times"/>
                <a:ea typeface="Times"/>
                <a:cs typeface="Times"/>
                <a:sym typeface="Times"/>
              </a:rPr>
              <a:t>Over the range of distances we probe, we do not find any enhancement of the star formation relative to the field, with the exception of massive late types IG.</a:t>
            </a:r>
            <a:endParaRPr/>
          </a:p>
          <a:p>
            <a:pPr indent="0" lvl="0" marL="0" marR="0" rtl="0" algn="just">
              <a:lnSpc>
                <a:spcPct val="98000"/>
              </a:lnSpc>
              <a:spcBef>
                <a:spcPts val="1200"/>
              </a:spcBef>
              <a:spcAft>
                <a:spcPts val="0"/>
              </a:spcAft>
              <a:buClr>
                <a:srgbClr val="000000"/>
              </a:buClr>
              <a:buSzPts val="1300"/>
              <a:buFont typeface="Times"/>
              <a:buNone/>
            </a:pPr>
            <a:r>
              <a:rPr b="0" i="0" lang="en-US" sz="1300" u="none" cap="none" strike="noStrike">
                <a:solidFill>
                  <a:srgbClr val="000000"/>
                </a:solidFill>
                <a:latin typeface="Times"/>
                <a:ea typeface="Times"/>
                <a:cs typeface="Times"/>
                <a:sym typeface="Times"/>
              </a:rPr>
              <a:t>These galaxies have an excess of high-SSFR galaxies compared to the field at a projected distance of </a:t>
            </a:r>
            <a:r>
              <a:rPr b="0" i="1" lang="en-US" sz="1300" u="none" cap="none" strike="noStrike">
                <a:solidFill>
                  <a:srgbClr val="000000"/>
                </a:solidFill>
                <a:latin typeface="Times"/>
                <a:ea typeface="Times"/>
                <a:cs typeface="Times"/>
                <a:sym typeface="Times"/>
              </a:rPr>
              <a:t>r</a:t>
            </a:r>
            <a:r>
              <a:rPr b="0" i="0" lang="en-US" sz="1100" u="none" cap="none" strike="noStrike">
                <a:solidFill>
                  <a:srgbClr val="000000"/>
                </a:solidFill>
                <a:latin typeface="Times"/>
                <a:ea typeface="Times"/>
                <a:cs typeface="Times"/>
                <a:sym typeface="Times"/>
              </a:rPr>
              <a:t>p </a:t>
            </a:r>
            <a:r>
              <a:rPr b="0" i="0" lang="en-US" sz="1300" u="none" cap="none" strike="noStrike">
                <a:solidFill>
                  <a:srgbClr val="000000"/>
                </a:solidFill>
                <a:latin typeface="Arial"/>
                <a:ea typeface="Arial"/>
                <a:cs typeface="Arial"/>
                <a:sym typeface="Arial"/>
              </a:rPr>
              <a:t>∼ </a:t>
            </a:r>
            <a:r>
              <a:rPr b="0" i="0" lang="en-US" sz="1300" u="none" cap="none" strike="noStrike">
                <a:solidFill>
                  <a:srgbClr val="000000"/>
                </a:solidFill>
                <a:latin typeface="Times"/>
                <a:ea typeface="Times"/>
                <a:cs typeface="Times"/>
                <a:sym typeface="Times"/>
              </a:rPr>
              <a:t>2 </a:t>
            </a:r>
            <a:r>
              <a:rPr b="0" i="1" lang="en-US" sz="1300" u="none" cap="none" strike="noStrike">
                <a:solidFill>
                  <a:srgbClr val="000000"/>
                </a:solidFill>
                <a:latin typeface="Times"/>
                <a:ea typeface="Times"/>
                <a:cs typeface="Times"/>
                <a:sym typeface="Times"/>
              </a:rPr>
              <a:t>r</a:t>
            </a:r>
            <a:r>
              <a:rPr b="0" i="0" lang="en-US" sz="1100" u="none" cap="none" strike="noStrike">
                <a:solidFill>
                  <a:srgbClr val="000000"/>
                </a:solidFill>
                <a:latin typeface="Times"/>
                <a:ea typeface="Times"/>
                <a:cs typeface="Times"/>
                <a:sym typeface="Times"/>
              </a:rPr>
              <a:t>pv</a:t>
            </a:r>
            <a:r>
              <a:rPr b="0" i="0" lang="en-US" sz="1300" u="none" cap="none" strike="noStrike">
                <a:solidFill>
                  <a:srgbClr val="000000"/>
                </a:solidFill>
                <a:latin typeface="Times"/>
                <a:ea typeface="Times"/>
                <a:cs typeface="Times"/>
                <a:sym typeface="Times"/>
              </a:rPr>
              <a:t>.</a:t>
            </a:r>
            <a:endParaRPr/>
          </a:p>
        </p:txBody>
      </p:sp>
      <p:pic>
        <p:nvPicPr>
          <p:cNvPr id="395" name="Google Shape;395;p40"/>
          <p:cNvPicPr preferRelativeResize="0"/>
          <p:nvPr/>
        </p:nvPicPr>
        <p:blipFill rotWithShape="1">
          <a:blip r:embed="rId3">
            <a:alphaModFix/>
          </a:blip>
          <a:srcRect b="0" l="0" r="0" t="0"/>
          <a:stretch/>
        </p:blipFill>
        <p:spPr>
          <a:xfrm>
            <a:off x="4729162" y="1387475"/>
            <a:ext cx="4087812" cy="4098925"/>
          </a:xfrm>
          <a:prstGeom prst="rect">
            <a:avLst/>
          </a:prstGeom>
          <a:noFill/>
          <a:ln>
            <a:noFill/>
          </a:ln>
        </p:spPr>
      </p:pic>
      <p:pic>
        <p:nvPicPr>
          <p:cNvPr id="396" name="Google Shape;396;p40"/>
          <p:cNvPicPr preferRelativeResize="0"/>
          <p:nvPr/>
        </p:nvPicPr>
        <p:blipFill rotWithShape="1">
          <a:blip r:embed="rId4">
            <a:alphaModFix/>
          </a:blip>
          <a:srcRect b="0" l="0" r="0" t="0"/>
          <a:stretch/>
        </p:blipFill>
        <p:spPr>
          <a:xfrm>
            <a:off x="1255712" y="5540375"/>
            <a:ext cx="7551737" cy="941387"/>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01" name="Shape 401"/>
        <p:cNvGrpSpPr/>
        <p:nvPr/>
      </p:nvGrpSpPr>
      <p:grpSpPr>
        <a:xfrm>
          <a:off x="0" y="0"/>
          <a:ext cx="0" cy="0"/>
          <a:chOff x="0" y="0"/>
          <a:chExt cx="0" cy="0"/>
        </a:xfrm>
      </p:grpSpPr>
      <p:sp>
        <p:nvSpPr>
          <p:cNvPr id="402" name="Google Shape;402;p41"/>
          <p:cNvSpPr txBox="1"/>
          <p:nvPr>
            <p:ph type="title"/>
          </p:nvPr>
        </p:nvSpPr>
        <p:spPr>
          <a:xfrm>
            <a:off x="457200" y="273050"/>
            <a:ext cx="8229600" cy="1144587"/>
          </a:xfrm>
          <a:prstGeom prst="rect">
            <a:avLst/>
          </a:prstGeom>
          <a:noFill/>
          <a:ln>
            <a:noFill/>
          </a:ln>
        </p:spPr>
        <p:txBody>
          <a:bodyPr anchorCtr="0" anchor="ctr" bIns="0" lIns="0" spcFirstLastPara="1" rIns="0" wrap="square" tIns="3950">
            <a:noAutofit/>
          </a:bodyPr>
          <a:lstStyle/>
          <a:p>
            <a:pPr indent="0" lvl="0" marL="0" rtl="0" algn="l">
              <a:lnSpc>
                <a:spcPct val="98000"/>
              </a:lnSpc>
              <a:spcBef>
                <a:spcPts val="0"/>
              </a:spcBef>
              <a:spcAft>
                <a:spcPts val="0"/>
              </a:spcAft>
              <a:buClr>
                <a:srgbClr val="000000"/>
              </a:buClr>
              <a:buSzPts val="1600"/>
              <a:buFont typeface="Times"/>
              <a:buNone/>
            </a:pPr>
            <a:r>
              <a:rPr b="1" i="0" lang="en-US" sz="1600" u="none">
                <a:solidFill>
                  <a:srgbClr val="000000"/>
                </a:solidFill>
                <a:latin typeface="Times"/>
                <a:ea typeface="Times"/>
                <a:cs typeface="Times"/>
                <a:sym typeface="Times"/>
              </a:rPr>
              <a:t>Galaxies infalling into groups: filaments versus isotropic infall</a:t>
            </a:r>
            <a:endParaRPr/>
          </a:p>
        </p:txBody>
      </p:sp>
      <p:sp>
        <p:nvSpPr>
          <p:cNvPr id="403" name="Google Shape;403;p41"/>
          <p:cNvSpPr txBox="1"/>
          <p:nvPr>
            <p:ph idx="1" type="body"/>
          </p:nvPr>
        </p:nvSpPr>
        <p:spPr>
          <a:xfrm>
            <a:off x="392112" y="1900237"/>
            <a:ext cx="8229600" cy="3976687"/>
          </a:xfrm>
          <a:prstGeom prst="rect">
            <a:avLst/>
          </a:prstGeom>
          <a:noFill/>
          <a:ln>
            <a:noFill/>
          </a:ln>
        </p:spPr>
        <p:txBody>
          <a:bodyPr anchorCtr="0" anchor="t" bIns="0" lIns="0" spcFirstLastPara="1" rIns="0" wrap="square" tIns="2875">
            <a:noAutofit/>
          </a:bodyPr>
          <a:lstStyle/>
          <a:p>
            <a:pPr indent="0" lvl="0" marL="0" marR="0" rtl="0" algn="just">
              <a:lnSpc>
                <a:spcPct val="98000"/>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Our results show that galaxies infalling into massive groups differ from field galaxies regarding their star formation up to </a:t>
            </a:r>
            <a:r>
              <a:rPr b="0" i="0" lang="en-US" sz="1200" u="none" cap="none" strike="noStrike">
                <a:solidFill>
                  <a:srgbClr val="000000"/>
                </a:solidFill>
                <a:latin typeface="Arial"/>
                <a:ea typeface="Arial"/>
                <a:cs typeface="Arial"/>
                <a:sym typeface="Arial"/>
              </a:rPr>
              <a:t>∼</a:t>
            </a:r>
            <a:r>
              <a:rPr b="0" i="0" lang="en-US" sz="1200" u="none" cap="none" strike="noStrike">
                <a:solidFill>
                  <a:srgbClr val="000000"/>
                </a:solidFill>
                <a:latin typeface="Times"/>
                <a:ea typeface="Times"/>
                <a:cs typeface="Times"/>
                <a:sym typeface="Times"/>
              </a:rPr>
              <a:t>3</a:t>
            </a:r>
            <a:r>
              <a:rPr b="0" i="1" lang="en-US" sz="1200" u="none" cap="none" strike="noStrike">
                <a:solidFill>
                  <a:srgbClr val="000000"/>
                </a:solidFill>
                <a:latin typeface="Times"/>
                <a:ea typeface="Times"/>
                <a:cs typeface="Times"/>
                <a:sym typeface="Times"/>
              </a:rPr>
              <a:t>r</a:t>
            </a:r>
            <a:r>
              <a:rPr b="0" i="0" lang="en-US" sz="1000" u="none" cap="none" strike="noStrike">
                <a:solidFill>
                  <a:srgbClr val="000000"/>
                </a:solidFill>
                <a:latin typeface="Times"/>
                <a:ea typeface="Times"/>
                <a:cs typeface="Times"/>
                <a:sym typeface="Times"/>
              </a:rPr>
              <a:t>pv</a:t>
            </a:r>
            <a:r>
              <a:rPr b="0" i="0" lang="en-US" sz="1200" u="none" cap="none" strike="noStrike">
                <a:solidFill>
                  <a:srgbClr val="000000"/>
                </a:solidFill>
                <a:latin typeface="Times"/>
                <a:ea typeface="Times"/>
                <a:cs typeface="Times"/>
                <a:sym typeface="Times"/>
              </a:rPr>
              <a:t>, and even further out if they are located in filaments. </a:t>
            </a:r>
            <a:endParaRPr/>
          </a:p>
          <a:p>
            <a:pPr indent="0" lvl="0" marL="0" marR="0" rtl="0" algn="just">
              <a:lnSpc>
                <a:spcPct val="98000"/>
              </a:lnSpc>
              <a:spcBef>
                <a:spcPts val="120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Galaxies infalling into groups have lower star formation than field galaxies, but still not as low as group galaxies. </a:t>
            </a:r>
            <a:endParaRPr/>
          </a:p>
          <a:p>
            <a:pPr indent="0" lvl="0" marL="0" marR="0" rtl="0" algn="just">
              <a:lnSpc>
                <a:spcPct val="98000"/>
              </a:lnSpc>
              <a:spcBef>
                <a:spcPts val="120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This quenching of star formation is stronger in filaments. </a:t>
            </a:r>
            <a:endParaRPr/>
          </a:p>
          <a:p>
            <a:pPr indent="0" lvl="0" marL="0" marR="0" rtl="0" algn="just">
              <a:lnSpc>
                <a:spcPct val="98000"/>
              </a:lnSpc>
              <a:spcBef>
                <a:spcPts val="1200"/>
              </a:spcBef>
              <a:spcAft>
                <a:spcPts val="0"/>
              </a:spcAft>
              <a:buClr>
                <a:srgbClr val="000000"/>
              </a:buClr>
              <a:buSzPts val="1200"/>
              <a:buFont typeface="Times"/>
              <a:buNone/>
            </a:pPr>
            <a:r>
              <a:rPr b="1" i="0" lang="en-US" sz="1200" u="none" cap="none" strike="noStrike">
                <a:solidFill>
                  <a:srgbClr val="000000"/>
                </a:solidFill>
                <a:latin typeface="Times"/>
                <a:ea typeface="Times"/>
                <a:cs typeface="Times"/>
                <a:sym typeface="Times"/>
              </a:rPr>
              <a:t>[These results are an indication that some of the physical mechanisms that determine the differences observed between field galaxies and galaxies in systems, affect galaxies even when they are not yet within the systems]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5"/>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91" name="Google Shape;91;p5"/>
          <p:cNvSpPr txBox="1"/>
          <p:nvPr>
            <p:ph idx="1" type="body"/>
          </p:nvPr>
        </p:nvSpPr>
        <p:spPr>
          <a:xfrm>
            <a:off x="457200" y="1600200"/>
            <a:ext cx="8229600" cy="505301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Pesan los conteos usando una ventana </a:t>
            </a:r>
            <a:r>
              <a:rPr lang="en-US" sz="2800"/>
              <a:t>esférica</a:t>
            </a:r>
            <a:r>
              <a:rPr b="0" i="0" lang="en-US" sz="2800" u="none" cap="none" strike="noStrike">
                <a:solidFill>
                  <a:srgbClr val="000000"/>
                </a:solidFill>
                <a:latin typeface="Rasa"/>
                <a:ea typeface="Rasa"/>
                <a:cs typeface="Rasa"/>
                <a:sym typeface="Rasa"/>
              </a:rPr>
              <a:t> tri-dimensional gaussiana de la forma radio a=1 h</a:t>
            </a:r>
            <a:r>
              <a:rPr b="0" baseline="30000" i="0" lang="en-US" sz="2800" u="none" cap="none" strike="noStrike">
                <a:solidFill>
                  <a:srgbClr val="000000"/>
                </a:solidFill>
                <a:latin typeface="Rasa"/>
                <a:ea typeface="Rasa"/>
                <a:cs typeface="Rasa"/>
                <a:sym typeface="Rasa"/>
              </a:rPr>
              <a:t>-1</a:t>
            </a:r>
            <a:r>
              <a:rPr b="0" i="0" lang="en-US" sz="2800" u="none" cap="none" strike="noStrike">
                <a:solidFill>
                  <a:srgbClr val="000000"/>
                </a:solidFill>
                <a:latin typeface="Rasa"/>
                <a:ea typeface="Rasa"/>
                <a:cs typeface="Rasa"/>
                <a:sym typeface="Rasa"/>
              </a:rPr>
              <a:t> Mpc.</a:t>
            </a:r>
            <a:endParaRPr/>
          </a:p>
          <a:p>
            <a:pPr indent="-312737" lvl="0" marL="417512" marR="0" rtl="0" algn="l">
              <a:lnSpc>
                <a:spcPct val="10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10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Este estimador no </a:t>
            </a:r>
            <a:r>
              <a:rPr lang="en-US" sz="2800"/>
              <a:t>está</a:t>
            </a:r>
            <a:r>
              <a:rPr b="0" i="0" lang="en-US" sz="2800" u="none" cap="none" strike="noStrike">
                <a:solidFill>
                  <a:srgbClr val="000000"/>
                </a:solidFill>
                <a:latin typeface="Rasa"/>
                <a:ea typeface="Rasa"/>
                <a:cs typeface="Rasa"/>
                <a:sym typeface="Rasa"/>
              </a:rPr>
              <a:t> afectado por la distorsión  producida por el redshift.</a:t>
            </a:r>
            <a:endParaRPr/>
          </a:p>
          <a:p>
            <a:pPr indent="-312737" lvl="0" marL="417512" marR="0" rtl="0" algn="l">
              <a:lnSpc>
                <a:spcPct val="10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100000"/>
              </a:lnSpc>
              <a:spcBef>
                <a:spcPts val="700"/>
              </a:spcBef>
              <a:spcAft>
                <a:spcPts val="0"/>
              </a:spcAft>
              <a:buClr>
                <a:srgbClr val="000000"/>
              </a:buClr>
              <a:buSzPts val="1260"/>
              <a:buFont typeface="Noto Sans Symbols"/>
              <a:buChar char="●"/>
            </a:pPr>
            <a:r>
              <a:rPr b="0" i="0" lang="en-US" sz="2800" u="none" cap="none" strike="noStrike">
                <a:solidFill>
                  <a:srgbClr val="000000"/>
                </a:solidFill>
                <a:latin typeface="Rasa"/>
                <a:ea typeface="Rasa"/>
                <a:cs typeface="Rasa"/>
                <a:sym typeface="Rasa"/>
              </a:rPr>
              <a:t>Asumiendo una ley de potencia para la función de correlación espacial, la sobre-densidad media alrededor de una galaxias es :</a:t>
            </a:r>
            <a:endParaRPr/>
          </a:p>
          <a:p>
            <a:pPr indent="-312737" lvl="0" marL="417512" marR="0" rtl="0" algn="l">
              <a:lnSpc>
                <a:spcPct val="100000"/>
              </a:lnSpc>
              <a:spcBef>
                <a:spcPts val="700"/>
              </a:spcBef>
              <a:spcAft>
                <a:spcPts val="0"/>
              </a:spcAft>
              <a:buClr>
                <a:srgbClr val="000000"/>
              </a:buClr>
              <a:buSzPts val="2800"/>
              <a:buFont typeface="Rasa"/>
              <a:buNone/>
            </a:pPr>
            <a:r>
              <a:t/>
            </a:r>
            <a:endParaRPr b="0" i="0" sz="2800" u="none" cap="none" strike="noStrike">
              <a:solidFill>
                <a:srgbClr val="000000"/>
              </a:solidFill>
              <a:latin typeface="Rasa"/>
              <a:ea typeface="Rasa"/>
              <a:cs typeface="Rasa"/>
              <a:sym typeface="Rasa"/>
            </a:endParaRPr>
          </a:p>
          <a:p>
            <a:pPr indent="-312737" lvl="0" marL="417512" marR="0" rtl="0" algn="l">
              <a:lnSpc>
                <a:spcPct val="100000"/>
              </a:lnSpc>
              <a:spcBef>
                <a:spcPts val="700"/>
              </a:spcBef>
              <a:spcAft>
                <a:spcPts val="0"/>
              </a:spcAft>
              <a:buClr>
                <a:srgbClr val="000000"/>
              </a:buClr>
              <a:buSzPts val="2800"/>
              <a:buFont typeface="Rasa"/>
              <a:buNone/>
            </a:pPr>
            <a:r>
              <a:rPr b="0" i="0" lang="en-US" sz="2800" u="none" cap="none" strike="noStrike">
                <a:solidFill>
                  <a:srgbClr val="000000"/>
                </a:solidFill>
                <a:latin typeface="Rasa"/>
                <a:ea typeface="Rasa"/>
                <a:cs typeface="Rasa"/>
                <a:sym typeface="Rasa"/>
              </a:rPr>
              <a:t> </a:t>
            </a:r>
            <a:endParaRPr/>
          </a:p>
        </p:txBody>
      </p:sp>
      <p:pic>
        <p:nvPicPr>
          <p:cNvPr id="92" name="Google Shape;92;p5"/>
          <p:cNvPicPr preferRelativeResize="0"/>
          <p:nvPr/>
        </p:nvPicPr>
        <p:blipFill rotWithShape="1">
          <a:blip r:embed="rId4">
            <a:alphaModFix/>
          </a:blip>
          <a:srcRect b="0" l="0" r="0" t="0"/>
          <a:stretch/>
        </p:blipFill>
        <p:spPr>
          <a:xfrm>
            <a:off x="457200" y="6281737"/>
            <a:ext cx="8496300" cy="5762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7" name="Shape 97"/>
        <p:cNvGrpSpPr/>
        <p:nvPr/>
      </p:nvGrpSpPr>
      <p:grpSpPr>
        <a:xfrm>
          <a:off x="0" y="0"/>
          <a:ext cx="0" cy="0"/>
          <a:chOff x="0" y="0"/>
          <a:chExt cx="0" cy="0"/>
        </a:xfrm>
      </p:grpSpPr>
      <p:sp>
        <p:nvSpPr>
          <p:cNvPr id="98" name="Google Shape;98;p6"/>
          <p:cNvSpPr txBox="1"/>
          <p:nvPr>
            <p:ph type="title"/>
          </p:nvPr>
        </p:nvSpPr>
        <p:spPr>
          <a:xfrm>
            <a:off x="327025" y="39687"/>
            <a:ext cx="6681787" cy="1057275"/>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Clr>
                <a:srgbClr val="FFFFFF"/>
              </a:buClr>
              <a:buSzPts val="3600"/>
              <a:buFont typeface="Rasa"/>
              <a:buNone/>
            </a:pPr>
            <a:r>
              <a:rPr b="0" i="0" lang="en-US" sz="3600" u="none">
                <a:solidFill>
                  <a:srgbClr val="FFFFFF"/>
                </a:solidFill>
                <a:latin typeface="Rasa"/>
                <a:ea typeface="Rasa"/>
                <a:cs typeface="Rasa"/>
                <a:sym typeface="Rasa"/>
              </a:rPr>
              <a:t>(Función de Correlación)</a:t>
            </a:r>
            <a:endParaRPr/>
          </a:p>
        </p:txBody>
      </p:sp>
      <p:pic>
        <p:nvPicPr>
          <p:cNvPr id="99" name="Google Shape;99;p6"/>
          <p:cNvPicPr preferRelativeResize="0"/>
          <p:nvPr/>
        </p:nvPicPr>
        <p:blipFill rotWithShape="1">
          <a:blip r:embed="rId4">
            <a:alphaModFix/>
          </a:blip>
          <a:srcRect b="0" l="0" r="0" t="0"/>
          <a:stretch/>
        </p:blipFill>
        <p:spPr>
          <a:xfrm>
            <a:off x="2087562" y="1260475"/>
            <a:ext cx="4895850" cy="6731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5" name="Shape 105"/>
        <p:cNvGrpSpPr/>
        <p:nvPr/>
      </p:nvGrpSpPr>
      <p:grpSpPr>
        <a:xfrm>
          <a:off x="0" y="0"/>
          <a:ext cx="0" cy="0"/>
          <a:chOff x="0" y="0"/>
          <a:chExt cx="0" cy="0"/>
        </a:xfrm>
      </p:grpSpPr>
      <p:sp>
        <p:nvSpPr>
          <p:cNvPr id="106" name="Google Shape;106;p7"/>
          <p:cNvSpPr txBox="1"/>
          <p:nvPr>
            <p:ph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rtl="0" algn="l">
              <a:lnSpc>
                <a:spcPct val="91000"/>
              </a:lnSpc>
              <a:spcBef>
                <a:spcPts val="0"/>
              </a:spcBef>
              <a:spcAft>
                <a:spcPts val="0"/>
              </a:spcAft>
              <a:buNone/>
            </a:pPr>
            <a:r>
              <a:t/>
            </a:r>
            <a:endParaRPr b="0" i="0" sz="3600" u="none">
              <a:solidFill>
                <a:srgbClr val="FFFFFF"/>
              </a:solidFill>
              <a:latin typeface="Rasa"/>
              <a:ea typeface="Rasa"/>
              <a:cs typeface="Rasa"/>
              <a:sym typeface="Rasa"/>
            </a:endParaRPr>
          </a:p>
        </p:txBody>
      </p:sp>
      <p:sp>
        <p:nvSpPr>
          <p:cNvPr id="107" name="Google Shape;107;p7"/>
          <p:cNvSpPr txBox="1"/>
          <p:nvPr>
            <p:ph idx="1" type="body"/>
          </p:nvPr>
        </p:nvSpPr>
        <p:spPr>
          <a:xfrm>
            <a:off x="457200" y="1600200"/>
            <a:ext cx="8229600" cy="4525962"/>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Que par de propiedades </a:t>
            </a:r>
            <a:r>
              <a:rPr lang="en-US"/>
              <a:t>está</a:t>
            </a:r>
            <a:r>
              <a:rPr b="0" i="0" lang="en-US" sz="3200" u="none" cap="none" strike="noStrike">
                <a:solidFill>
                  <a:srgbClr val="000000"/>
                </a:solidFill>
                <a:latin typeface="Rasa"/>
                <a:ea typeface="Rasa"/>
                <a:cs typeface="Rasa"/>
                <a:sym typeface="Rasa"/>
              </a:rPr>
              <a:t> más correlacionada con la sobre-densidad?</a:t>
            </a:r>
            <a:endParaRPr/>
          </a:p>
          <a:p>
            <a:pPr indent="-312737" lvl="0" marL="417512" marR="0" rtl="0" algn="l">
              <a:lnSpc>
                <a:spcPct val="100000"/>
              </a:lnSpc>
              <a:spcBef>
                <a:spcPts val="800"/>
              </a:spcBef>
              <a:spcAft>
                <a:spcPts val="0"/>
              </a:spcAft>
              <a:buClr>
                <a:srgbClr val="000000"/>
              </a:buClr>
              <a:buSzPts val="3200"/>
              <a:buFont typeface="Rasa"/>
              <a:buNone/>
            </a:pPr>
            <a:r>
              <a:t/>
            </a:r>
            <a:endParaRPr b="0" i="0" sz="3200" u="none" cap="none" strike="noStrike">
              <a:solidFill>
                <a:srgbClr val="000000"/>
              </a:solidFill>
              <a:latin typeface="Rasa"/>
              <a:ea typeface="Rasa"/>
              <a:cs typeface="Rasa"/>
              <a:sym typeface="Rasa"/>
            </a:endParaRPr>
          </a:p>
          <a:p>
            <a:pPr indent="-312737" lvl="0" marL="417512" marR="0" rtl="0" algn="l">
              <a:lnSpc>
                <a:spcPct val="100000"/>
              </a:lnSpc>
              <a:spcBef>
                <a:spcPts val="8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Consideran cuatro propiedades y forman los correspondientes pares.</a:t>
            </a:r>
            <a:endParaRPr/>
          </a:p>
          <a:p>
            <a:pPr indent="-312737" lvl="0" marL="417512" marR="0" rtl="0" algn="l">
              <a:lnSpc>
                <a:spcPct val="100000"/>
              </a:lnSpc>
              <a:spcBef>
                <a:spcPts val="800"/>
              </a:spcBef>
              <a:spcAft>
                <a:spcPts val="0"/>
              </a:spcAft>
              <a:buClr>
                <a:srgbClr val="000000"/>
              </a:buClr>
              <a:buSzPts val="3200"/>
              <a:buFont typeface="Rasa"/>
              <a:buNone/>
            </a:pPr>
            <a:r>
              <a:t/>
            </a:r>
            <a:endParaRPr b="0" i="0" sz="3200" u="none" cap="none" strike="noStrike">
              <a:solidFill>
                <a:srgbClr val="000000"/>
              </a:solidFill>
              <a:latin typeface="Rasa"/>
              <a:ea typeface="Rasa"/>
              <a:cs typeface="Rasa"/>
              <a:sym typeface="Rasa"/>
            </a:endParaRPr>
          </a:p>
          <a:p>
            <a:pPr indent="-312737" lvl="0" marL="417512" marR="0" rtl="0" algn="l">
              <a:lnSpc>
                <a:spcPct val="100000"/>
              </a:lnSpc>
              <a:spcBef>
                <a:spcPts val="800"/>
              </a:spcBef>
              <a:spcAft>
                <a:spcPts val="0"/>
              </a:spcAft>
              <a:buClr>
                <a:srgbClr val="000000"/>
              </a:buClr>
              <a:buSzPts val="1440"/>
              <a:buFont typeface="Noto Sans Symbols"/>
              <a:buChar char="●"/>
            </a:pPr>
            <a:r>
              <a:rPr b="0" i="0" lang="en-US" sz="3200" u="none" cap="none" strike="noStrike">
                <a:solidFill>
                  <a:srgbClr val="000000"/>
                </a:solidFill>
                <a:latin typeface="Rasa"/>
                <a:ea typeface="Rasa"/>
                <a:cs typeface="Rasa"/>
                <a:sym typeface="Rasa"/>
              </a:rPr>
              <a:t>Nuevamente se considera el método V</a:t>
            </a:r>
            <a:r>
              <a:rPr b="0" baseline="-25000" i="0" lang="en-US" sz="3200" u="none" cap="none" strike="noStrike">
                <a:solidFill>
                  <a:srgbClr val="000000"/>
                </a:solidFill>
                <a:latin typeface="Rasa"/>
                <a:ea typeface="Rasa"/>
                <a:cs typeface="Rasa"/>
                <a:sym typeface="Rasa"/>
              </a:rPr>
              <a:t>max</a:t>
            </a:r>
            <a:r>
              <a:rPr b="0" i="0" lang="en-US" sz="3200" u="none" cap="none" strike="noStrike">
                <a:solidFill>
                  <a:srgbClr val="000000"/>
                </a:solidFill>
                <a:latin typeface="Rasa"/>
                <a:ea typeface="Rasa"/>
                <a:cs typeface="Rasa"/>
                <a:sym typeface="Rasa"/>
              </a:rPr>
              <a:t> para pesar cada galaxia que contribuye con alguna propiedad.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3" name="Shape 113"/>
        <p:cNvGrpSpPr/>
        <p:nvPr/>
      </p:nvGrpSpPr>
      <p:grpSpPr>
        <a:xfrm>
          <a:off x="0" y="0"/>
          <a:ext cx="0" cy="0"/>
          <a:chOff x="0" y="0"/>
          <a:chExt cx="0" cy="0"/>
        </a:xfrm>
      </p:grpSpPr>
      <p:sp>
        <p:nvSpPr>
          <p:cNvPr id="114" name="Google Shape;114;p8"/>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15" name="Google Shape;115;p8"/>
          <p:cNvSpPr txBox="1"/>
          <p:nvPr>
            <p:ph idx="4294967295" type="body"/>
          </p:nvPr>
        </p:nvSpPr>
        <p:spPr>
          <a:xfrm>
            <a:off x="0" y="4518025"/>
            <a:ext cx="9144000" cy="2339975"/>
          </a:xfrm>
          <a:prstGeom prst="rect">
            <a:avLst/>
          </a:prstGeom>
          <a:noFill/>
          <a:ln>
            <a:noFill/>
          </a:ln>
        </p:spPr>
        <p:txBody>
          <a:bodyPr anchorCtr="0" anchor="t" bIns="46800" lIns="90000" spcFirstLastPara="1" rIns="90000" wrap="square" tIns="46800">
            <a:noAutofit/>
          </a:bodyPr>
          <a:lstStyle/>
          <a:p>
            <a:pPr indent="-312737" lvl="0" marL="417512" marR="0" rtl="0" algn="l">
              <a:lnSpc>
                <a:spcPct val="100000"/>
              </a:lnSpc>
              <a:spcBef>
                <a:spcPts val="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La diagonal muestra la distribución individual de cada propiedad.</a:t>
            </a:r>
            <a:endParaRPr/>
          </a:p>
          <a:p>
            <a:pPr indent="-312737" lvl="0" marL="417512" marR="0" rtl="0" algn="l">
              <a:lnSpc>
                <a:spcPct val="100000"/>
              </a:lnSpc>
              <a:spcBef>
                <a:spcPts val="5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Fuera de la diagonal se correlacionan las propiedades de  a pares.</a:t>
            </a:r>
            <a:endParaRPr/>
          </a:p>
          <a:p>
            <a:pPr indent="-312737" lvl="0" marL="417512" marR="0" rtl="0" algn="l">
              <a:lnSpc>
                <a:spcPct val="100000"/>
              </a:lnSpc>
              <a:spcBef>
                <a:spcPts val="700"/>
              </a:spcBef>
              <a:spcAft>
                <a:spcPts val="0"/>
              </a:spcAft>
              <a:buClr>
                <a:srgbClr val="000000"/>
              </a:buClr>
              <a:buSzPts val="900"/>
              <a:buFont typeface="Noto Sans Symbols"/>
              <a:buChar char="●"/>
            </a:pPr>
            <a:r>
              <a:rPr b="0" i="0" lang="en-US" sz="2000" u="none" cap="none" strike="noStrike">
                <a:solidFill>
                  <a:srgbClr val="000000"/>
                </a:solidFill>
                <a:latin typeface="Rasa"/>
                <a:ea typeface="Rasa"/>
                <a:cs typeface="Rasa"/>
                <a:sym typeface="Rasa"/>
              </a:rPr>
              <a:t>Los niveles de grises muestran las regiones que contienen el 97%, 84% y 52% de la distribución (de afuera a adentro) . Aquí no hay sobre-densidades</a:t>
            </a:r>
            <a:r>
              <a:rPr b="0" i="0" lang="en-US" sz="2800" u="none" cap="none" strike="noStrike">
                <a:solidFill>
                  <a:srgbClr val="000000"/>
                </a:solidFill>
                <a:latin typeface="Rasa"/>
                <a:ea typeface="Rasa"/>
                <a:cs typeface="Rasa"/>
                <a:sym typeface="Rasa"/>
              </a:rPr>
              <a:t>.</a:t>
            </a:r>
            <a:endParaRPr/>
          </a:p>
        </p:txBody>
      </p:sp>
      <p:pic>
        <p:nvPicPr>
          <p:cNvPr id="116" name="Google Shape;116;p8"/>
          <p:cNvPicPr preferRelativeResize="0"/>
          <p:nvPr/>
        </p:nvPicPr>
        <p:blipFill rotWithShape="1">
          <a:blip r:embed="rId4">
            <a:alphaModFix/>
          </a:blip>
          <a:srcRect b="0" l="0" r="0" t="0"/>
          <a:stretch/>
        </p:blipFill>
        <p:spPr>
          <a:xfrm>
            <a:off x="1841500" y="360362"/>
            <a:ext cx="4459287" cy="41005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9"/>
          <p:cNvSpPr txBox="1"/>
          <p:nvPr>
            <p:ph idx="4294967295" type="title"/>
          </p:nvPr>
        </p:nvSpPr>
        <p:spPr>
          <a:xfrm>
            <a:off x="457200" y="630237"/>
            <a:ext cx="8229600" cy="1150937"/>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24" name="Google Shape;124;p9"/>
          <p:cNvSpPr txBox="1"/>
          <p:nvPr>
            <p:ph idx="4294967295" type="body"/>
          </p:nvPr>
        </p:nvSpPr>
        <p:spPr>
          <a:xfrm>
            <a:off x="179387" y="4895850"/>
            <a:ext cx="8651875" cy="1962150"/>
          </a:xfrm>
          <a:prstGeom prst="rect">
            <a:avLst/>
          </a:prstGeom>
          <a:noFill/>
          <a:ln>
            <a:noFill/>
          </a:ln>
        </p:spPr>
        <p:txBody>
          <a:bodyPr anchorCtr="0" anchor="t" bIns="46800" lIns="90000" spcFirstLastPara="1" rIns="90000" wrap="square" tIns="46800">
            <a:noAutofit/>
          </a:bodyPr>
          <a:lstStyle/>
          <a:p>
            <a:pPr indent="-312737" lvl="0" marL="417512" marR="0" rtl="0" algn="l">
              <a:lnSpc>
                <a:spcPct val="80000"/>
              </a:lnSpc>
              <a:spcBef>
                <a:spcPts val="0"/>
              </a:spcBef>
              <a:spcAft>
                <a:spcPts val="0"/>
              </a:spcAft>
              <a:buClr>
                <a:srgbClr val="000000"/>
              </a:buClr>
              <a:buSzPts val="810"/>
              <a:buFont typeface="Noto Sans Symbols"/>
              <a:buChar char="●"/>
            </a:pPr>
            <a:r>
              <a:rPr b="0" i="0" lang="en-US" sz="1800" u="none" cap="none" strike="noStrike">
                <a:solidFill>
                  <a:srgbClr val="000000"/>
                </a:solidFill>
                <a:latin typeface="Rasa"/>
                <a:ea typeface="Rasa"/>
                <a:cs typeface="Rasa"/>
                <a:sym typeface="Rasa"/>
              </a:rPr>
              <a:t>Se toma el gráfico 97% de la figura anterior y se le ponen los contornos de sobrendensidad. </a:t>
            </a:r>
            <a:endParaRPr/>
          </a:p>
          <a:p>
            <a:pPr indent="-312737" lvl="0" marL="417512" marR="0" rtl="0" algn="l">
              <a:lnSpc>
                <a:spcPct val="80000"/>
              </a:lnSpc>
              <a:spcBef>
                <a:spcPts val="400"/>
              </a:spcBef>
              <a:spcAft>
                <a:spcPts val="0"/>
              </a:spcAft>
              <a:buClr>
                <a:srgbClr val="000000"/>
              </a:buClr>
              <a:buSzPts val="810"/>
              <a:buFont typeface="Noto Sans Symbols"/>
              <a:buChar char="●"/>
            </a:pPr>
            <a:r>
              <a:rPr b="0" i="0" lang="en-US" sz="1800" u="none" cap="none" strike="noStrike">
                <a:solidFill>
                  <a:srgbClr val="000000"/>
                </a:solidFill>
                <a:latin typeface="Rasa"/>
                <a:ea typeface="Rasa"/>
                <a:cs typeface="Rasa"/>
                <a:sym typeface="Rasa"/>
              </a:rPr>
              <a:t>La diagonal muestra un análogo uni-dimensional de los contornos. Las lineas indican la media y las barras indican donde la media cruza varios niveles.</a:t>
            </a:r>
            <a:endParaRPr/>
          </a:p>
          <a:p>
            <a:pPr indent="-312737" lvl="0" marL="417512" marR="0" rtl="0" algn="l">
              <a:lnSpc>
                <a:spcPct val="80000"/>
              </a:lnSpc>
              <a:spcBef>
                <a:spcPts val="400"/>
              </a:spcBef>
              <a:spcAft>
                <a:spcPts val="0"/>
              </a:spcAft>
              <a:buClr>
                <a:srgbClr val="000000"/>
              </a:buClr>
              <a:buSzPts val="810"/>
              <a:buFont typeface="Noto Sans Symbols"/>
              <a:buChar char="●"/>
            </a:pPr>
            <a:r>
              <a:rPr b="0" i="0" lang="en-US" sz="1800" u="none" cap="none" strike="noStrike">
                <a:solidFill>
                  <a:srgbClr val="000000"/>
                </a:solidFill>
                <a:latin typeface="Rasa"/>
                <a:ea typeface="Rasa"/>
                <a:cs typeface="Rasa"/>
                <a:sym typeface="Rasa"/>
              </a:rPr>
              <a:t>En los plot fuera de la diagonal, blanco quiere decir que hay menos de 200 galaxias y por lo tanto no se analiza. (los bineados en propiedades son 0.15,1.0,0.8,0.6 para: color, mu, n y M). </a:t>
            </a:r>
            <a:endParaRPr/>
          </a:p>
        </p:txBody>
      </p:sp>
      <p:pic>
        <p:nvPicPr>
          <p:cNvPr id="125" name="Google Shape;125;p9"/>
          <p:cNvPicPr preferRelativeResize="0"/>
          <p:nvPr/>
        </p:nvPicPr>
        <p:blipFill rotWithShape="1">
          <a:blip r:embed="rId4">
            <a:alphaModFix/>
          </a:blip>
          <a:srcRect b="0" l="0" r="0" t="0"/>
          <a:stretch/>
        </p:blipFill>
        <p:spPr>
          <a:xfrm>
            <a:off x="2339975" y="539750"/>
            <a:ext cx="3781425" cy="4140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1601-01-01T00:00:00Z</dcterms:created>
</cp:coreProperties>
</file>

<file path=docProps/custom.xml><?xml version="1.0" encoding="utf-8"?>
<Properties xmlns="http://schemas.openxmlformats.org/officeDocument/2006/custom-properties" xmlns:vt="http://schemas.openxmlformats.org/officeDocument/2006/docPropsVTypes"/>
</file>