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embeddedFontLst>
    <p:embeddedFont>
      <p:font typeface="Tahoma"/>
      <p:regular r:id="rId18"/>
      <p:bold r:id="rId19"/>
    </p:embeddedFont>
    <p:embeddedFont>
      <p:font typeface="Noto Sans Symbol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22" roundtripDataSignature="AMtx7mjjWHYNgg2+30ZXE/k7UJJSwMyW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NotoSansSymbols-regular.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NotoSansSymbols-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Tahoma-bold.fntdata"/><Relationship Id="rId6" Type="http://schemas.openxmlformats.org/officeDocument/2006/relationships/notesMaster" Target="notesMasters/notesMaster1.xml"/><Relationship Id="rId18" Type="http://schemas.openxmlformats.org/officeDocument/2006/relationships/font" Target="fonts/Tahoma-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0" type="dt"/>
          </p:nvPr>
        </p:nvSpPr>
        <p:spPr>
          <a:xfrm>
            <a:off x="3886200" y="0"/>
            <a:ext cx="2968625" cy="454025"/>
          </a:xfrm>
          <a:prstGeom prst="rect">
            <a:avLst/>
          </a:prstGeom>
          <a:noFill/>
          <a:ln>
            <a:noFill/>
          </a:ln>
        </p:spPr>
        <p:txBody>
          <a:bodyPr anchorCtr="0" anchor="t" bIns="46800" lIns="90000" spcFirstLastPara="1" rIns="90000" wrap="square" tIns="46800">
            <a:noAutofit/>
          </a:bodyPr>
          <a:lstStyle>
            <a:lvl1pPr lvl="0"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4" name="Google Shape;4;n"/>
          <p:cNvSpPr txBox="1"/>
          <p:nvPr>
            <p:ph idx="11" type="ftr"/>
          </p:nvPr>
        </p:nvSpPr>
        <p:spPr>
          <a:xfrm>
            <a:off x="0" y="8686800"/>
            <a:ext cx="2968625" cy="454025"/>
          </a:xfrm>
          <a:prstGeom prst="rect">
            <a:avLst/>
          </a:prstGeom>
          <a:noFill/>
          <a:ln>
            <a:noFill/>
          </a:ln>
        </p:spPr>
        <p:txBody>
          <a:bodyPr anchorCtr="0" anchor="b" bIns="46800" lIns="90000" spcFirstLastPara="1" rIns="90000" wrap="square" tIns="46800">
            <a:noAutofit/>
          </a:bodyPr>
          <a:lstStyle>
            <a:lvl1pPr lvl="0"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5" name="Google Shape;5;n"/>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marR="0" rtl="0" algn="l">
              <a:lnSpc>
                <a:spcPct val="93000"/>
              </a:lnSpc>
              <a:spcBef>
                <a:spcPts val="0"/>
              </a:spcBef>
              <a:spcAft>
                <a:spcPts val="0"/>
              </a:spcAft>
              <a:buNone/>
            </a:pPr>
            <a:fld id="{00000000-1234-1234-1234-123412341234}" type="slidenum">
              <a:rPr b="0" i="0" lang="en-US" sz="2400" u="none" cap="none" strike="noStrike">
                <a:solidFill>
                  <a:srgbClr val="FFFFFF"/>
                </a:solidFill>
                <a:latin typeface="Times New Roman"/>
                <a:ea typeface="Times New Roman"/>
                <a:cs typeface="Times New Roman"/>
                <a:sym typeface="Times New Roman"/>
              </a:rPr>
              <a:t>‹#›</a:t>
            </a:fld>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8" name="Google Shape;8;n"/>
          <p:cNvSpPr txBox="1"/>
          <p:nvPr>
            <p:ph idx="2" type="hdr"/>
          </p:nvPr>
        </p:nvSpPr>
        <p:spPr>
          <a:xfrm>
            <a:off x="0" y="0"/>
            <a:ext cx="2968625" cy="4540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0"/>
              </a:spcBef>
              <a:spcAft>
                <a:spcPts val="0"/>
              </a:spcAft>
              <a:buSzPts val="1400"/>
              <a:buNone/>
              <a:defRPr b="0" i="0" sz="1200" u="none">
                <a:solidFill>
                  <a:srgbClr val="000000"/>
                </a:solidFill>
                <a:latin typeface="Verdana"/>
                <a:ea typeface="Verdana"/>
                <a:cs typeface="Verdana"/>
                <a:sym typeface="Verdana"/>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9" name="Google Shape;9;n"/>
          <p:cNvSpPr txBox="1"/>
          <p:nvPr>
            <p:ph idx="3" type="dt"/>
          </p:nvPr>
        </p:nvSpPr>
        <p:spPr>
          <a:xfrm>
            <a:off x="3886200" y="0"/>
            <a:ext cx="2968625" cy="454025"/>
          </a:xfrm>
          <a:prstGeom prst="rect">
            <a:avLst/>
          </a:prstGeom>
          <a:noFill/>
          <a:ln>
            <a:noFill/>
          </a:ln>
        </p:spPr>
        <p:txBody>
          <a:bodyPr anchorCtr="0" anchor="t" bIns="46800" lIns="90000" spcFirstLastPara="1" rIns="90000" wrap="square" tIns="46800">
            <a:noAutofit/>
          </a:bodyPr>
          <a:lstStyle>
            <a:lvl1pPr lvl="0" marR="0" rtl="0" algn="r">
              <a:lnSpc>
                <a:spcPct val="100000"/>
              </a:lnSpc>
              <a:spcBef>
                <a:spcPts val="0"/>
              </a:spcBef>
              <a:spcAft>
                <a:spcPts val="0"/>
              </a:spcAft>
              <a:buSzPts val="1400"/>
              <a:buNone/>
              <a:defRPr b="0" i="0" sz="1200" u="none">
                <a:solidFill>
                  <a:srgbClr val="000000"/>
                </a:solidFill>
                <a:latin typeface="Verdana"/>
                <a:ea typeface="Verdana"/>
                <a:cs typeface="Verdana"/>
                <a:sym typeface="Verdana"/>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10" name="Google Shape;10;n"/>
          <p:cNvSpPr/>
          <p:nvPr>
            <p:ph idx="4"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 name="Google Shape;11;n"/>
          <p:cNvSpPr txBox="1"/>
          <p:nvPr>
            <p:ph idx="1" type="body"/>
          </p:nvPr>
        </p:nvSpPr>
        <p:spPr>
          <a:xfrm>
            <a:off x="914400" y="4343400"/>
            <a:ext cx="5026025" cy="4111625"/>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n"/>
          <p:cNvSpPr txBox="1"/>
          <p:nvPr>
            <p:ph idx="5" type="ftr"/>
          </p:nvPr>
        </p:nvSpPr>
        <p:spPr>
          <a:xfrm>
            <a:off x="0" y="8686800"/>
            <a:ext cx="2968625" cy="454025"/>
          </a:xfrm>
          <a:prstGeom prst="rect">
            <a:avLst/>
          </a:prstGeom>
          <a:noFill/>
          <a:ln>
            <a:noFill/>
          </a:ln>
        </p:spPr>
        <p:txBody>
          <a:bodyPr anchorCtr="0" anchor="b" bIns="46800" lIns="90000" spcFirstLastPara="1" rIns="90000" wrap="square" tIns="46800">
            <a:noAutofit/>
          </a:bodyPr>
          <a:lstStyle>
            <a:lvl1pPr lvl="0" marR="0" rtl="0" algn="l">
              <a:lnSpc>
                <a:spcPct val="100000"/>
              </a:lnSpc>
              <a:spcBef>
                <a:spcPts val="0"/>
              </a:spcBef>
              <a:spcAft>
                <a:spcPts val="0"/>
              </a:spcAft>
              <a:buSzPts val="1400"/>
              <a:buNone/>
              <a:defRPr b="0" i="0" sz="1200" u="none">
                <a:solidFill>
                  <a:srgbClr val="000000"/>
                </a:solidFill>
                <a:latin typeface="Verdana"/>
                <a:ea typeface="Verdana"/>
                <a:cs typeface="Verdana"/>
                <a:sym typeface="Verdana"/>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13" name="Google Shape;13;n"/>
          <p:cNvSpPr txBox="1"/>
          <p:nvPr>
            <p:ph idx="6"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Verdana"/>
              <a:buNone/>
            </a:pPr>
            <a:fld id="{00000000-1234-1234-1234-123412341234}" type="slidenum">
              <a:rPr b="0" i="0" lang="en-US" sz="1200" u="none">
                <a:solidFill>
                  <a:srgbClr val="000000"/>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51" name="Google Shape;51;p1: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52" name="Google Shape;52;p1: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147" name="Google Shape;147;p10: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48" name="Google Shape;148;p10: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164" name="Google Shape;164;p11: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65" name="Google Shape;165;p11: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58" name="Google Shape;58;p2: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59" name="Google Shape;59;p2: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60" name="Google Shape;60;p2: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70" name="Google Shape;70;p3: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71" name="Google Shape;71;p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Clr>
                <a:srgbClr val="000000"/>
              </a:buClr>
              <a:buSzPts val="1800"/>
              <a:buNone/>
            </a:pPr>
            <a:r>
              <a:rPr lang="en-US">
                <a:solidFill>
                  <a:srgbClr val="000000"/>
                </a:solidFill>
              </a:rPr>
              <a:t>The Pleiades contains over 3000 stars, is about 400 light years away, and only 13 light years across. Quite evident in the above photograph are the blue reflection nebulae that surround the bright cluster stars. Low mass, faint, brown dwarfs have recently been found in the Pleiades. </a:t>
            </a:r>
            <a:endParaRPr/>
          </a:p>
          <a:p>
            <a:pPr indent="0" lvl="0" marL="0" rtl="0" algn="l">
              <a:spcBef>
                <a:spcPts val="500"/>
              </a:spcBef>
              <a:spcAft>
                <a:spcPts val="0"/>
              </a:spcAft>
              <a:buNone/>
            </a:pPr>
            <a:r>
              <a:t/>
            </a:r>
            <a:endParaRPr>
              <a:solidFill>
                <a:srgbClr val="000000"/>
              </a:solidFill>
            </a:endParaRPr>
          </a:p>
        </p:txBody>
      </p:sp>
      <p:sp>
        <p:nvSpPr>
          <p:cNvPr id="72" name="Google Shape;72;p3: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79" name="Google Shape;79;p4: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80" name="Google Shape;80;p4: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88" name="Google Shape;88;p5:notes"/>
          <p:cNvSpPr txBox="1"/>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9" name="Google Shape;89;p5:notes"/>
          <p:cNvSpPr txBox="1"/>
          <p:nvPr/>
        </p:nvSpPr>
        <p:spPr>
          <a:xfrm>
            <a:off x="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90" name="Google Shape;90;p5:notes"/>
          <p:cNvSpPr txBox="1"/>
          <p:nvPr/>
        </p:nvSpPr>
        <p:spPr>
          <a:xfrm>
            <a:off x="0" y="0"/>
            <a:ext cx="2971800" cy="4572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91" name="Google Shape;91;p5:notes"/>
          <p:cNvSpPr txBox="1"/>
          <p:nvPr/>
        </p:nvSpPr>
        <p:spPr>
          <a:xfrm>
            <a:off x="3886200" y="0"/>
            <a:ext cx="2971800" cy="457200"/>
          </a:xfrm>
          <a:prstGeom prst="rect">
            <a:avLst/>
          </a:prstGeom>
          <a:noFill/>
          <a:ln>
            <a:noFill/>
          </a:ln>
        </p:spPr>
        <p:txBody>
          <a:bodyPr anchorCtr="0" anchor="t"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a:t>
            </a:r>
            <a:endParaRPr/>
          </a:p>
        </p:txBody>
      </p:sp>
      <p:sp>
        <p:nvSpPr>
          <p:cNvPr id="92" name="Google Shape;92;p5:notes"/>
          <p:cNvSpPr/>
          <p:nvPr/>
        </p:nvSpPr>
        <p:spPr>
          <a:xfrm>
            <a:off x="1141412" y="661987"/>
            <a:ext cx="4575175" cy="3432175"/>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93" name="Google Shape;93;p5: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104" name="Google Shape;104;p6: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05" name="Google Shape;105;p6: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rtl="0" algn="l">
              <a:spcBef>
                <a:spcPts val="0"/>
              </a:spcBef>
              <a:spcAft>
                <a:spcPts val="0"/>
              </a:spcAft>
              <a:buClr>
                <a:srgbClr val="000000"/>
              </a:buClr>
              <a:buSzPts val="1800"/>
              <a:buNone/>
            </a:pPr>
            <a:r>
              <a:rPr lang="en-US">
                <a:solidFill>
                  <a:srgbClr val="000000"/>
                </a:solidFill>
              </a:rPr>
              <a:t>The Pleiades contains over 3000 stars, is about 400 light years away, and only 13 light years across. Quite evident in the above photograph are the blue reflection nebulae that surround the bright cluster stars. Low mass, faint, brown dwarfs have recently been found in the Pleiades. </a:t>
            </a:r>
            <a:endParaRPr/>
          </a:p>
          <a:p>
            <a:pPr indent="0" lvl="0" marL="0" rtl="0" algn="l">
              <a:spcBef>
                <a:spcPts val="500"/>
              </a:spcBef>
              <a:spcAft>
                <a:spcPts val="0"/>
              </a:spcAft>
              <a:buNone/>
            </a:pPr>
            <a:r>
              <a:t/>
            </a:r>
            <a:endParaRPr>
              <a:solidFill>
                <a:srgbClr val="000000"/>
              </a:solidFill>
            </a:endParaRPr>
          </a:p>
        </p:txBody>
      </p:sp>
      <p:sp>
        <p:nvSpPr>
          <p:cNvPr id="106" name="Google Shape;106;p6: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114" name="Google Shape;114;p7: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15" name="Google Shape;115;p7:notes"/>
          <p:cNvSpPr txBox="1"/>
          <p:nvPr>
            <p:ph idx="1" type="body"/>
          </p:nvPr>
        </p:nvSpPr>
        <p:spPr>
          <a:xfrm>
            <a:off x="914400" y="4343400"/>
            <a:ext cx="5029200" cy="41148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6800" lIns="90000" spcFirstLastPara="1" rIns="90000" wrap="square" tIns="46800">
            <a:noAutofit/>
          </a:bodyPr>
          <a:lstStyle/>
          <a:p>
            <a:pPr indent="0" lvl="0" marL="0" rtl="0" algn="l">
              <a:spcBef>
                <a:spcPts val="0"/>
              </a:spcBef>
              <a:spcAft>
                <a:spcPts val="0"/>
              </a:spcAft>
              <a:buClr>
                <a:srgbClr val="000000"/>
              </a:buClr>
              <a:buSzPts val="1800"/>
              <a:buNone/>
            </a:pPr>
            <a:r>
              <a:rPr lang="en-US">
                <a:solidFill>
                  <a:srgbClr val="000000"/>
                </a:solidFill>
              </a:rPr>
              <a:t>The Pleiades contains over 3000 stars, is about 400 light years away, and only 13 light years across. Quite evident in the above photograph are the blue reflection nebulae that surround the bright cluster stars. Low mass, faint, brown dwarfs have recently been found in the Pleiades. </a:t>
            </a:r>
            <a:endParaRPr/>
          </a:p>
          <a:p>
            <a:pPr indent="0" lvl="0" marL="0" rtl="0" algn="l">
              <a:spcBef>
                <a:spcPts val="500"/>
              </a:spcBef>
              <a:spcAft>
                <a:spcPts val="0"/>
              </a:spcAft>
              <a:buNone/>
            </a:pPr>
            <a:r>
              <a:t/>
            </a:r>
            <a:endParaRPr>
              <a:solidFill>
                <a:srgbClr val="000000"/>
              </a:solidFill>
            </a:endParaRPr>
          </a:p>
        </p:txBody>
      </p:sp>
      <p:sp>
        <p:nvSpPr>
          <p:cNvPr id="116" name="Google Shape;116;p7: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123" name="Google Shape;123;p8: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24" name="Google Shape;124;p8: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2" type="sldNum"/>
          </p:nvPr>
        </p:nvSpPr>
        <p:spPr>
          <a:xfrm>
            <a:off x="3886200" y="8686800"/>
            <a:ext cx="2968625" cy="454025"/>
          </a:xfrm>
          <a:prstGeom prst="rect">
            <a:avLst/>
          </a:prstGeom>
          <a:noFill/>
          <a:ln>
            <a:noFill/>
          </a:ln>
        </p:spPr>
        <p:txBody>
          <a:bodyPr anchorCtr="0" anchor="b" bIns="46800" lIns="90000" spcFirstLastPara="1" rIns="90000" wrap="square" tIns="46800">
            <a:noAutofit/>
          </a:bodyPr>
          <a:lstStyle/>
          <a:p>
            <a:pPr indent="0" lvl="0" marL="0" rtl="0" algn="l">
              <a:lnSpc>
                <a:spcPct val="93000"/>
              </a:lnSpc>
              <a:spcBef>
                <a:spcPts val="0"/>
              </a:spcBef>
              <a:spcAft>
                <a:spcPts val="0"/>
              </a:spcAft>
              <a:buNone/>
            </a:pPr>
            <a:fld id="{00000000-1234-1234-1234-123412341234}" type="slidenum">
              <a:rPr lang="en-US"/>
              <a:t>‹#›</a:t>
            </a:fld>
            <a:endParaRPr/>
          </a:p>
        </p:txBody>
      </p:sp>
      <p:sp>
        <p:nvSpPr>
          <p:cNvPr id="135" name="Google Shape;135;p9:notes"/>
          <p:cNvSpPr/>
          <p:nvPr/>
        </p:nvSpPr>
        <p:spPr>
          <a:xfrm>
            <a:off x="1143000" y="685800"/>
            <a:ext cx="4572000" cy="34290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36" name="Google Shape;136;p9:notes"/>
          <p:cNvSpPr txBox="1"/>
          <p:nvPr>
            <p:ph idx="1" type="body"/>
          </p:nvPr>
        </p:nvSpPr>
        <p:spPr>
          <a:xfrm>
            <a:off x="914400" y="4343400"/>
            <a:ext cx="5027612" cy="4114800"/>
          </a:xfrm>
          <a:prstGeom prst="rect">
            <a:avLst/>
          </a:prstGeom>
          <a:noFill/>
          <a:ln>
            <a:noFill/>
          </a:ln>
        </p:spPr>
        <p:txBody>
          <a:bodyPr anchorCtr="0" anchor="ctr" bIns="46800" lIns="90000" spcFirstLastPara="1" rIns="90000" wrap="square" tIns="468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000" y="685800"/>
            <a:ext cx="4568825" cy="34258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13"/>
          <p:cNvSpPr txBox="1"/>
          <p:nvPr>
            <p:ph type="title"/>
          </p:nvPr>
        </p:nvSpPr>
        <p:spPr>
          <a:xfrm>
            <a:off x="990600" y="1171575"/>
            <a:ext cx="7464425" cy="2103437"/>
          </a:xfrm>
          <a:prstGeom prst="rect">
            <a:avLst/>
          </a:prstGeom>
          <a:noFill/>
          <a:ln>
            <a:noFill/>
          </a:ln>
        </p:spPr>
        <p:txBody>
          <a:bodyPr anchorCtr="0" anchor="b" bIns="46800" lIns="90000" spcFirstLastPara="1" rIns="90000" wrap="square" tIns="46800">
            <a:noAutofit/>
          </a:bodyPr>
          <a:lstStyle>
            <a:lvl1pPr lvl="0" algn="l">
              <a:lnSpc>
                <a:spcPct val="97000"/>
              </a:lnSpc>
              <a:spcBef>
                <a:spcPts val="0"/>
              </a:spcBef>
              <a:spcAft>
                <a:spcPts val="0"/>
              </a:spcAft>
              <a:buSzPts val="1400"/>
              <a:buNone/>
              <a:defRPr/>
            </a:lvl1pPr>
            <a:lvl2pPr lvl="1" algn="l">
              <a:lnSpc>
                <a:spcPct val="97000"/>
              </a:lnSpc>
              <a:spcBef>
                <a:spcPts val="0"/>
              </a:spcBef>
              <a:spcAft>
                <a:spcPts val="0"/>
              </a:spcAft>
              <a:buSzPts val="1400"/>
              <a:buNone/>
              <a:defRPr/>
            </a:lvl2pPr>
            <a:lvl3pPr lvl="2" algn="l">
              <a:lnSpc>
                <a:spcPct val="97000"/>
              </a:lnSpc>
              <a:spcBef>
                <a:spcPts val="0"/>
              </a:spcBef>
              <a:spcAft>
                <a:spcPts val="0"/>
              </a:spcAft>
              <a:buSzPts val="1400"/>
              <a:buNone/>
              <a:defRPr/>
            </a:lvl3pPr>
            <a:lvl4pPr lvl="3" algn="l">
              <a:lnSpc>
                <a:spcPct val="97000"/>
              </a:lnSpc>
              <a:spcBef>
                <a:spcPts val="0"/>
              </a:spcBef>
              <a:spcAft>
                <a:spcPts val="0"/>
              </a:spcAft>
              <a:buSzPts val="1400"/>
              <a:buNone/>
              <a:defRPr/>
            </a:lvl4pPr>
            <a:lvl5pPr lvl="4" algn="l">
              <a:lnSpc>
                <a:spcPct val="97000"/>
              </a:lnSpc>
              <a:spcBef>
                <a:spcPts val="0"/>
              </a:spcBef>
              <a:spcAft>
                <a:spcPts val="0"/>
              </a:spcAft>
              <a:buSzPts val="1400"/>
              <a:buNone/>
              <a:defRPr/>
            </a:lvl5pPr>
            <a:lvl6pPr lvl="5" algn="l">
              <a:lnSpc>
                <a:spcPct val="97000"/>
              </a:lnSpc>
              <a:spcBef>
                <a:spcPts val="0"/>
              </a:spcBef>
              <a:spcAft>
                <a:spcPts val="0"/>
              </a:spcAft>
              <a:buSzPts val="1400"/>
              <a:buNone/>
              <a:defRPr/>
            </a:lvl6pPr>
            <a:lvl7pPr lvl="6" algn="l">
              <a:lnSpc>
                <a:spcPct val="97000"/>
              </a:lnSpc>
              <a:spcBef>
                <a:spcPts val="0"/>
              </a:spcBef>
              <a:spcAft>
                <a:spcPts val="0"/>
              </a:spcAft>
              <a:buSzPts val="1400"/>
              <a:buNone/>
              <a:defRPr/>
            </a:lvl7pPr>
            <a:lvl8pPr lvl="7" algn="l">
              <a:lnSpc>
                <a:spcPct val="97000"/>
              </a:lnSpc>
              <a:spcBef>
                <a:spcPts val="0"/>
              </a:spcBef>
              <a:spcAft>
                <a:spcPts val="0"/>
              </a:spcAft>
              <a:buSzPts val="1400"/>
              <a:buNone/>
              <a:defRPr/>
            </a:lvl8pPr>
            <a:lvl9pPr lvl="8" algn="l">
              <a:lnSpc>
                <a:spcPct val="97000"/>
              </a:lnSpc>
              <a:spcBef>
                <a:spcPts val="0"/>
              </a:spcBef>
              <a:spcAft>
                <a:spcPts val="0"/>
              </a:spcAft>
              <a:buSzPts val="1400"/>
              <a:buNone/>
              <a:defRPr/>
            </a:lvl9pPr>
          </a:lstStyle>
          <a:p/>
        </p:txBody>
      </p:sp>
      <p:sp>
        <p:nvSpPr>
          <p:cNvPr id="24" name="Google Shape;24;p13"/>
          <p:cNvSpPr txBox="1"/>
          <p:nvPr>
            <p:ph idx="10" type="dt"/>
          </p:nvPr>
        </p:nvSpPr>
        <p:spPr>
          <a:xfrm>
            <a:off x="838200" y="6248400"/>
            <a:ext cx="1749425" cy="454025"/>
          </a:xfrm>
          <a:prstGeom prst="rect">
            <a:avLst/>
          </a:prstGeom>
          <a:noFill/>
          <a:ln>
            <a:noFill/>
          </a:ln>
        </p:spPr>
        <p:txBody>
          <a:bodyPr anchorCtr="0" anchor="t" bIns="46800" lIns="90000" spcFirstLastPara="1" rIns="90000" wrap="square" tIns="46800">
            <a:noAutofit/>
          </a:bodyPr>
          <a:lstStyle>
            <a:lvl1pPr lvl="0" algn="l">
              <a:lnSpc>
                <a:spcPct val="100000"/>
              </a:lnSpc>
              <a:spcBef>
                <a:spcPts val="80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5" name="Google Shape;25;p13"/>
          <p:cNvSpPr txBox="1"/>
          <p:nvPr>
            <p:ph idx="11" type="ftr"/>
          </p:nvPr>
        </p:nvSpPr>
        <p:spPr>
          <a:xfrm>
            <a:off x="3276600" y="6248400"/>
            <a:ext cx="2892425" cy="454025"/>
          </a:xfrm>
          <a:prstGeom prst="rect">
            <a:avLst/>
          </a:prstGeom>
          <a:noFill/>
          <a:ln>
            <a:noFill/>
          </a:ln>
        </p:spPr>
        <p:txBody>
          <a:bodyPr anchorCtr="0" anchor="t" bIns="46800" lIns="90000" spcFirstLastPara="1" rIns="90000" wrap="square" tIns="46800">
            <a:noAutofit/>
          </a:bodyPr>
          <a:lstStyle>
            <a:lvl1pPr lvl="0" algn="ctr">
              <a:lnSpc>
                <a:spcPct val="100000"/>
              </a:lnSpc>
              <a:spcBef>
                <a:spcPts val="80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6" name="Google Shape;26;p13"/>
          <p:cNvSpPr txBox="1"/>
          <p:nvPr>
            <p:ph idx="12" type="sldNum"/>
          </p:nvPr>
        </p:nvSpPr>
        <p:spPr>
          <a:xfrm>
            <a:off x="6934200" y="6248400"/>
            <a:ext cx="1901825" cy="454025"/>
          </a:xfrm>
          <a:prstGeom prst="rect">
            <a:avLst/>
          </a:prstGeom>
          <a:noFill/>
          <a:ln>
            <a:noFill/>
          </a:ln>
        </p:spPr>
        <p:txBody>
          <a:bodyPr anchorCtr="0" anchor="t" bIns="46800" lIns="90000" spcFirstLastPara="1" rIns="90000" wrap="square" tIns="46800">
            <a:noAutofit/>
          </a:bodyPr>
          <a:lstStyle>
            <a:lvl1pPr indent="0" lvl="0" marL="0" algn="r">
              <a:lnSpc>
                <a:spcPct val="100000"/>
              </a:lnSpc>
              <a:spcBef>
                <a:spcPts val="0"/>
              </a:spcBef>
              <a:spcAft>
                <a:spcPts val="0"/>
              </a:spcAft>
              <a:buNone/>
              <a:defRPr sz="1400">
                <a:solidFill>
                  <a:srgbClr val="CCECFF"/>
                </a:solidFill>
                <a:latin typeface="Verdana"/>
                <a:ea typeface="Verdana"/>
                <a:cs typeface="Verdana"/>
                <a:sym typeface="Verdana"/>
              </a:defRPr>
            </a:lvl1pPr>
            <a:lvl2pPr indent="0" lvl="1" marL="0" algn="r">
              <a:lnSpc>
                <a:spcPct val="100000"/>
              </a:lnSpc>
              <a:spcBef>
                <a:spcPts val="0"/>
              </a:spcBef>
              <a:spcAft>
                <a:spcPts val="0"/>
              </a:spcAft>
              <a:buNone/>
              <a:defRPr sz="1400">
                <a:solidFill>
                  <a:srgbClr val="CCECFF"/>
                </a:solidFill>
                <a:latin typeface="Verdana"/>
                <a:ea typeface="Verdana"/>
                <a:cs typeface="Verdana"/>
                <a:sym typeface="Verdana"/>
              </a:defRPr>
            </a:lvl2pPr>
            <a:lvl3pPr indent="0" lvl="2" marL="0" algn="r">
              <a:lnSpc>
                <a:spcPct val="100000"/>
              </a:lnSpc>
              <a:spcBef>
                <a:spcPts val="0"/>
              </a:spcBef>
              <a:spcAft>
                <a:spcPts val="0"/>
              </a:spcAft>
              <a:buNone/>
              <a:defRPr sz="1400">
                <a:solidFill>
                  <a:srgbClr val="CCECFF"/>
                </a:solidFill>
                <a:latin typeface="Verdana"/>
                <a:ea typeface="Verdana"/>
                <a:cs typeface="Verdana"/>
                <a:sym typeface="Verdana"/>
              </a:defRPr>
            </a:lvl3pPr>
            <a:lvl4pPr indent="0" lvl="3" marL="0" algn="r">
              <a:lnSpc>
                <a:spcPct val="100000"/>
              </a:lnSpc>
              <a:spcBef>
                <a:spcPts val="0"/>
              </a:spcBef>
              <a:spcAft>
                <a:spcPts val="0"/>
              </a:spcAft>
              <a:buNone/>
              <a:defRPr sz="1400">
                <a:solidFill>
                  <a:srgbClr val="CCECFF"/>
                </a:solidFill>
                <a:latin typeface="Verdana"/>
                <a:ea typeface="Verdana"/>
                <a:cs typeface="Verdana"/>
                <a:sym typeface="Verdana"/>
              </a:defRPr>
            </a:lvl4pPr>
            <a:lvl5pPr indent="0" lvl="4" marL="0" algn="r">
              <a:lnSpc>
                <a:spcPct val="100000"/>
              </a:lnSpc>
              <a:spcBef>
                <a:spcPts val="0"/>
              </a:spcBef>
              <a:spcAft>
                <a:spcPts val="0"/>
              </a:spcAft>
              <a:buNone/>
              <a:defRPr sz="1400">
                <a:solidFill>
                  <a:srgbClr val="CCECFF"/>
                </a:solidFill>
                <a:latin typeface="Verdana"/>
                <a:ea typeface="Verdana"/>
                <a:cs typeface="Verdana"/>
                <a:sym typeface="Verdana"/>
              </a:defRPr>
            </a:lvl5pPr>
            <a:lvl6pPr indent="0" lvl="5" marL="0" algn="r">
              <a:lnSpc>
                <a:spcPct val="100000"/>
              </a:lnSpc>
              <a:spcBef>
                <a:spcPts val="0"/>
              </a:spcBef>
              <a:spcAft>
                <a:spcPts val="0"/>
              </a:spcAft>
              <a:buNone/>
              <a:defRPr sz="1400">
                <a:solidFill>
                  <a:srgbClr val="CCECFF"/>
                </a:solidFill>
                <a:latin typeface="Verdana"/>
                <a:ea typeface="Verdana"/>
                <a:cs typeface="Verdana"/>
                <a:sym typeface="Verdana"/>
              </a:defRPr>
            </a:lvl6pPr>
            <a:lvl7pPr indent="0" lvl="6" marL="0" algn="r">
              <a:lnSpc>
                <a:spcPct val="100000"/>
              </a:lnSpc>
              <a:spcBef>
                <a:spcPts val="0"/>
              </a:spcBef>
              <a:spcAft>
                <a:spcPts val="0"/>
              </a:spcAft>
              <a:buNone/>
              <a:defRPr sz="1400">
                <a:solidFill>
                  <a:srgbClr val="CCECFF"/>
                </a:solidFill>
                <a:latin typeface="Verdana"/>
                <a:ea typeface="Verdana"/>
                <a:cs typeface="Verdana"/>
                <a:sym typeface="Verdana"/>
              </a:defRPr>
            </a:lvl7pPr>
            <a:lvl8pPr indent="0" lvl="7" marL="0" algn="r">
              <a:lnSpc>
                <a:spcPct val="100000"/>
              </a:lnSpc>
              <a:spcBef>
                <a:spcPts val="0"/>
              </a:spcBef>
              <a:spcAft>
                <a:spcPts val="0"/>
              </a:spcAft>
              <a:buNone/>
              <a:defRPr sz="1400">
                <a:solidFill>
                  <a:srgbClr val="CCECFF"/>
                </a:solidFill>
                <a:latin typeface="Verdana"/>
                <a:ea typeface="Verdana"/>
                <a:cs typeface="Verdana"/>
                <a:sym typeface="Verdana"/>
              </a:defRPr>
            </a:lvl8pPr>
            <a:lvl9pPr indent="0" lvl="8" marL="0" algn="r">
              <a:lnSpc>
                <a:spcPct val="100000"/>
              </a:lnSpc>
              <a:spcBef>
                <a:spcPts val="0"/>
              </a:spcBef>
              <a:spcAft>
                <a:spcPts val="0"/>
              </a:spcAft>
              <a:buNone/>
              <a:defRPr sz="1400">
                <a:solidFill>
                  <a:srgbClr val="CCEC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4" name="Shape 34"/>
        <p:cNvGrpSpPr/>
        <p:nvPr/>
      </p:nvGrpSpPr>
      <p:grpSpPr>
        <a:xfrm>
          <a:off x="0" y="0"/>
          <a:ext cx="0" cy="0"/>
          <a:chOff x="0" y="0"/>
          <a:chExt cx="0" cy="0"/>
        </a:xfrm>
      </p:grpSpPr>
      <p:sp>
        <p:nvSpPr>
          <p:cNvPr id="35" name="Google Shape;35;p15"/>
          <p:cNvSpPr txBox="1"/>
          <p:nvPr>
            <p:ph type="title"/>
          </p:nvPr>
        </p:nvSpPr>
        <p:spPr>
          <a:xfrm>
            <a:off x="381000" y="0"/>
            <a:ext cx="7769225" cy="1431925"/>
          </a:xfrm>
          <a:prstGeom prst="rect">
            <a:avLst/>
          </a:prstGeom>
          <a:noFill/>
          <a:ln>
            <a:noFill/>
          </a:ln>
        </p:spPr>
        <p:txBody>
          <a:bodyPr anchorCtr="0" anchor="b" bIns="46800" lIns="90000" spcFirstLastPara="1" rIns="90000" wrap="square" tIns="46800">
            <a:noAutofit/>
          </a:bodyPr>
          <a:lstStyle>
            <a:lvl1pPr lvl="0" algn="l">
              <a:lnSpc>
                <a:spcPct val="97000"/>
              </a:lnSpc>
              <a:spcBef>
                <a:spcPts val="0"/>
              </a:spcBef>
              <a:spcAft>
                <a:spcPts val="0"/>
              </a:spcAft>
              <a:buSzPts val="1400"/>
              <a:buNone/>
              <a:defRPr/>
            </a:lvl1pPr>
            <a:lvl2pPr lvl="1" algn="l">
              <a:lnSpc>
                <a:spcPct val="97000"/>
              </a:lnSpc>
              <a:spcBef>
                <a:spcPts val="0"/>
              </a:spcBef>
              <a:spcAft>
                <a:spcPts val="0"/>
              </a:spcAft>
              <a:buSzPts val="1400"/>
              <a:buNone/>
              <a:defRPr/>
            </a:lvl2pPr>
            <a:lvl3pPr lvl="2" algn="l">
              <a:lnSpc>
                <a:spcPct val="97000"/>
              </a:lnSpc>
              <a:spcBef>
                <a:spcPts val="0"/>
              </a:spcBef>
              <a:spcAft>
                <a:spcPts val="0"/>
              </a:spcAft>
              <a:buSzPts val="1400"/>
              <a:buNone/>
              <a:defRPr/>
            </a:lvl3pPr>
            <a:lvl4pPr lvl="3" algn="l">
              <a:lnSpc>
                <a:spcPct val="97000"/>
              </a:lnSpc>
              <a:spcBef>
                <a:spcPts val="0"/>
              </a:spcBef>
              <a:spcAft>
                <a:spcPts val="0"/>
              </a:spcAft>
              <a:buSzPts val="1400"/>
              <a:buNone/>
              <a:defRPr/>
            </a:lvl4pPr>
            <a:lvl5pPr lvl="4" algn="l">
              <a:lnSpc>
                <a:spcPct val="97000"/>
              </a:lnSpc>
              <a:spcBef>
                <a:spcPts val="0"/>
              </a:spcBef>
              <a:spcAft>
                <a:spcPts val="0"/>
              </a:spcAft>
              <a:buSzPts val="1400"/>
              <a:buNone/>
              <a:defRPr/>
            </a:lvl5pPr>
            <a:lvl6pPr lvl="5" algn="l">
              <a:lnSpc>
                <a:spcPct val="97000"/>
              </a:lnSpc>
              <a:spcBef>
                <a:spcPts val="0"/>
              </a:spcBef>
              <a:spcAft>
                <a:spcPts val="0"/>
              </a:spcAft>
              <a:buSzPts val="1400"/>
              <a:buNone/>
              <a:defRPr/>
            </a:lvl6pPr>
            <a:lvl7pPr lvl="6" algn="l">
              <a:lnSpc>
                <a:spcPct val="97000"/>
              </a:lnSpc>
              <a:spcBef>
                <a:spcPts val="0"/>
              </a:spcBef>
              <a:spcAft>
                <a:spcPts val="0"/>
              </a:spcAft>
              <a:buSzPts val="1400"/>
              <a:buNone/>
              <a:defRPr/>
            </a:lvl7pPr>
            <a:lvl8pPr lvl="7" algn="l">
              <a:lnSpc>
                <a:spcPct val="97000"/>
              </a:lnSpc>
              <a:spcBef>
                <a:spcPts val="0"/>
              </a:spcBef>
              <a:spcAft>
                <a:spcPts val="0"/>
              </a:spcAft>
              <a:buSzPts val="1400"/>
              <a:buNone/>
              <a:defRPr/>
            </a:lvl8pPr>
            <a:lvl9pPr lvl="8" algn="l">
              <a:lnSpc>
                <a:spcPct val="97000"/>
              </a:lnSpc>
              <a:spcBef>
                <a:spcPts val="0"/>
              </a:spcBef>
              <a:spcAft>
                <a:spcPts val="0"/>
              </a:spcAft>
              <a:buSzPts val="1400"/>
              <a:buNone/>
              <a:defRPr/>
            </a:lvl9pPr>
          </a:lstStyle>
          <a:p/>
        </p:txBody>
      </p:sp>
      <p:sp>
        <p:nvSpPr>
          <p:cNvPr id="36" name="Google Shape;36;p15"/>
          <p:cNvSpPr txBox="1"/>
          <p:nvPr>
            <p:ph idx="1" type="body"/>
          </p:nvPr>
        </p:nvSpPr>
        <p:spPr>
          <a:xfrm>
            <a:off x="457200" y="1219200"/>
            <a:ext cx="7769225" cy="4645025"/>
          </a:xfrm>
          <a:prstGeom prst="rect">
            <a:avLst/>
          </a:prstGeom>
          <a:noFill/>
          <a:ln>
            <a:noFill/>
          </a:ln>
        </p:spPr>
        <p:txBody>
          <a:bodyPr anchorCtr="0" anchor="t" bIns="46800" lIns="90000" spcFirstLastPara="1" rIns="90000" wrap="square" tIns="46800">
            <a:noAutofit/>
          </a:bodyPr>
          <a:lstStyle>
            <a:lvl1pPr indent="-228600" lvl="0" marL="457200" algn="l">
              <a:lnSpc>
                <a:spcPct val="97000"/>
              </a:lnSpc>
              <a:spcBef>
                <a:spcPts val="800"/>
              </a:spcBef>
              <a:spcAft>
                <a:spcPts val="0"/>
              </a:spcAft>
              <a:buSzPts val="1400"/>
              <a:buNone/>
              <a:defRPr/>
            </a:lvl1pPr>
            <a:lvl2pPr indent="-228600" lvl="1" marL="914400" algn="l">
              <a:lnSpc>
                <a:spcPct val="97000"/>
              </a:lnSpc>
              <a:spcBef>
                <a:spcPts val="700"/>
              </a:spcBef>
              <a:spcAft>
                <a:spcPts val="0"/>
              </a:spcAft>
              <a:buSzPts val="1400"/>
              <a:buNone/>
              <a:defRPr/>
            </a:lvl2pPr>
            <a:lvl3pPr indent="-228600" lvl="2" marL="1371600" algn="l">
              <a:lnSpc>
                <a:spcPct val="97000"/>
              </a:lnSpc>
              <a:spcBef>
                <a:spcPts val="600"/>
              </a:spcBef>
              <a:spcAft>
                <a:spcPts val="0"/>
              </a:spcAft>
              <a:buSzPts val="1400"/>
              <a:buNone/>
              <a:defRPr/>
            </a:lvl3pPr>
            <a:lvl4pPr indent="-228600" lvl="3" marL="1828800" algn="l">
              <a:lnSpc>
                <a:spcPct val="97000"/>
              </a:lnSpc>
              <a:spcBef>
                <a:spcPts val="500"/>
              </a:spcBef>
              <a:spcAft>
                <a:spcPts val="0"/>
              </a:spcAft>
              <a:buSzPts val="1400"/>
              <a:buNone/>
              <a:defRPr/>
            </a:lvl4pPr>
            <a:lvl5pPr indent="-228600" lvl="4" marL="2286000" algn="l">
              <a:lnSpc>
                <a:spcPct val="97000"/>
              </a:lnSpc>
              <a:spcBef>
                <a:spcPts val="500"/>
              </a:spcBef>
              <a:spcAft>
                <a:spcPts val="0"/>
              </a:spcAft>
              <a:buSzPts val="1400"/>
              <a:buNone/>
              <a:defRPr/>
            </a:lvl5pPr>
            <a:lvl6pPr indent="-228600" lvl="5" marL="2743200" algn="l">
              <a:lnSpc>
                <a:spcPct val="97000"/>
              </a:lnSpc>
              <a:spcBef>
                <a:spcPts val="500"/>
              </a:spcBef>
              <a:spcAft>
                <a:spcPts val="0"/>
              </a:spcAft>
              <a:buSzPts val="1400"/>
              <a:buNone/>
              <a:defRPr/>
            </a:lvl6pPr>
            <a:lvl7pPr indent="-228600" lvl="6" marL="3200400" algn="l">
              <a:lnSpc>
                <a:spcPct val="97000"/>
              </a:lnSpc>
              <a:spcBef>
                <a:spcPts val="500"/>
              </a:spcBef>
              <a:spcAft>
                <a:spcPts val="0"/>
              </a:spcAft>
              <a:buSzPts val="1400"/>
              <a:buNone/>
              <a:defRPr/>
            </a:lvl7pPr>
            <a:lvl8pPr indent="-228600" lvl="7" marL="3657600" algn="l">
              <a:lnSpc>
                <a:spcPct val="97000"/>
              </a:lnSpc>
              <a:spcBef>
                <a:spcPts val="500"/>
              </a:spcBef>
              <a:spcAft>
                <a:spcPts val="0"/>
              </a:spcAft>
              <a:buSzPts val="1400"/>
              <a:buNone/>
              <a:defRPr/>
            </a:lvl8pPr>
            <a:lvl9pPr indent="-228600" lvl="8" marL="4114800" algn="l">
              <a:lnSpc>
                <a:spcPct val="97000"/>
              </a:lnSpc>
              <a:spcBef>
                <a:spcPts val="500"/>
              </a:spcBef>
              <a:spcAft>
                <a:spcPts val="0"/>
              </a:spcAft>
              <a:buSzPts val="1400"/>
              <a:buNone/>
              <a:defRPr/>
            </a:lvl9pPr>
          </a:lstStyle>
          <a:p/>
        </p:txBody>
      </p:sp>
      <p:sp>
        <p:nvSpPr>
          <p:cNvPr id="37" name="Google Shape;37;p15"/>
          <p:cNvSpPr txBox="1"/>
          <p:nvPr>
            <p:ph idx="10" type="dt"/>
          </p:nvPr>
        </p:nvSpPr>
        <p:spPr>
          <a:xfrm>
            <a:off x="685800" y="6248400"/>
            <a:ext cx="1901825" cy="454025"/>
          </a:xfrm>
          <a:prstGeom prst="rect">
            <a:avLst/>
          </a:prstGeom>
          <a:noFill/>
          <a:ln>
            <a:noFill/>
          </a:ln>
        </p:spPr>
        <p:txBody>
          <a:bodyPr anchorCtr="0" anchor="t" bIns="46800" lIns="90000" spcFirstLastPara="1" rIns="90000" wrap="square" tIns="468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8" name="Google Shape;38;p15"/>
          <p:cNvSpPr txBox="1"/>
          <p:nvPr>
            <p:ph idx="11" type="ftr"/>
          </p:nvPr>
        </p:nvSpPr>
        <p:spPr>
          <a:xfrm>
            <a:off x="3124200" y="6248400"/>
            <a:ext cx="2892425" cy="771525"/>
          </a:xfrm>
          <a:prstGeom prst="rect">
            <a:avLst/>
          </a:prstGeom>
          <a:noFill/>
          <a:ln>
            <a:noFill/>
          </a:ln>
        </p:spPr>
        <p:txBody>
          <a:bodyPr anchorCtr="0" anchor="t" bIns="46800" lIns="90000" spcFirstLastPara="1" rIns="90000" wrap="square" tIns="468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39" name="Google Shape;39;p15"/>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lvl1pPr indent="0" lvl="0" marL="0" algn="l">
              <a:lnSpc>
                <a:spcPct val="93000"/>
              </a:lnSpc>
              <a:spcBef>
                <a:spcPts val="0"/>
              </a:spcBef>
              <a:spcAft>
                <a:spcPts val="0"/>
              </a:spcAft>
              <a:buNone/>
              <a:defRPr/>
            </a:lvl1pPr>
            <a:lvl2pPr indent="0" lvl="1" marL="0" algn="l">
              <a:lnSpc>
                <a:spcPct val="93000"/>
              </a:lnSpc>
              <a:spcBef>
                <a:spcPts val="0"/>
              </a:spcBef>
              <a:spcAft>
                <a:spcPts val="0"/>
              </a:spcAft>
              <a:buNone/>
              <a:defRPr/>
            </a:lvl2pPr>
            <a:lvl3pPr indent="0" lvl="2" marL="0" algn="l">
              <a:lnSpc>
                <a:spcPct val="93000"/>
              </a:lnSpc>
              <a:spcBef>
                <a:spcPts val="0"/>
              </a:spcBef>
              <a:spcAft>
                <a:spcPts val="0"/>
              </a:spcAft>
              <a:buNone/>
              <a:defRPr/>
            </a:lvl3pPr>
            <a:lvl4pPr indent="0" lvl="3" marL="0" algn="l">
              <a:lnSpc>
                <a:spcPct val="93000"/>
              </a:lnSpc>
              <a:spcBef>
                <a:spcPts val="0"/>
              </a:spcBef>
              <a:spcAft>
                <a:spcPts val="0"/>
              </a:spcAft>
              <a:buNone/>
              <a:defRPr/>
            </a:lvl4pPr>
            <a:lvl5pPr indent="0" lvl="4" marL="0" algn="l">
              <a:lnSpc>
                <a:spcPct val="93000"/>
              </a:lnSpc>
              <a:spcBef>
                <a:spcPts val="0"/>
              </a:spcBef>
              <a:spcAft>
                <a:spcPts val="0"/>
              </a:spcAft>
              <a:buNone/>
              <a:defRPr/>
            </a:lvl5pPr>
            <a:lvl6pPr indent="0" lvl="5" marL="0" algn="l">
              <a:lnSpc>
                <a:spcPct val="93000"/>
              </a:lnSpc>
              <a:spcBef>
                <a:spcPts val="0"/>
              </a:spcBef>
              <a:spcAft>
                <a:spcPts val="0"/>
              </a:spcAft>
              <a:buNone/>
              <a:defRPr/>
            </a:lvl6pPr>
            <a:lvl7pPr indent="0" lvl="6" marL="0" algn="l">
              <a:lnSpc>
                <a:spcPct val="93000"/>
              </a:lnSpc>
              <a:spcBef>
                <a:spcPts val="0"/>
              </a:spcBef>
              <a:spcAft>
                <a:spcPts val="0"/>
              </a:spcAft>
              <a:buNone/>
              <a:defRPr/>
            </a:lvl7pPr>
            <a:lvl8pPr indent="0" lvl="7" marL="0" algn="l">
              <a:lnSpc>
                <a:spcPct val="93000"/>
              </a:lnSpc>
              <a:spcBef>
                <a:spcPts val="0"/>
              </a:spcBef>
              <a:spcAft>
                <a:spcPts val="0"/>
              </a:spcAft>
              <a:buNone/>
              <a:defRPr/>
            </a:lvl8pPr>
            <a:lvl9pPr indent="0" lvl="8" mar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40" name="Shape 40"/>
        <p:cNvGrpSpPr/>
        <p:nvPr/>
      </p:nvGrpSpPr>
      <p:grpSpPr>
        <a:xfrm>
          <a:off x="0" y="0"/>
          <a:ext cx="0" cy="0"/>
          <a:chOff x="0" y="0"/>
          <a:chExt cx="0" cy="0"/>
        </a:xfrm>
      </p:grpSpPr>
      <p:sp>
        <p:nvSpPr>
          <p:cNvPr id="41" name="Google Shape;41;p16"/>
          <p:cNvSpPr txBox="1"/>
          <p:nvPr>
            <p:ph idx="10" type="dt"/>
          </p:nvPr>
        </p:nvSpPr>
        <p:spPr>
          <a:xfrm>
            <a:off x="685800" y="6248400"/>
            <a:ext cx="1901825" cy="454025"/>
          </a:xfrm>
          <a:prstGeom prst="rect">
            <a:avLst/>
          </a:prstGeom>
          <a:noFill/>
          <a:ln>
            <a:noFill/>
          </a:ln>
        </p:spPr>
        <p:txBody>
          <a:bodyPr anchorCtr="0" anchor="t" bIns="46800" lIns="90000" spcFirstLastPara="1" rIns="90000" wrap="square" tIns="468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2" name="Google Shape;42;p16"/>
          <p:cNvSpPr txBox="1"/>
          <p:nvPr>
            <p:ph idx="11" type="ftr"/>
          </p:nvPr>
        </p:nvSpPr>
        <p:spPr>
          <a:xfrm>
            <a:off x="3124200" y="6248400"/>
            <a:ext cx="2892425" cy="771525"/>
          </a:xfrm>
          <a:prstGeom prst="rect">
            <a:avLst/>
          </a:prstGeom>
          <a:noFill/>
          <a:ln>
            <a:noFill/>
          </a:ln>
        </p:spPr>
        <p:txBody>
          <a:bodyPr anchorCtr="0" anchor="t" bIns="46800" lIns="90000" spcFirstLastPara="1" rIns="90000" wrap="square" tIns="468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3" name="Google Shape;43;p16"/>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lvl1pPr indent="0" lvl="0" marL="0" algn="l">
              <a:lnSpc>
                <a:spcPct val="93000"/>
              </a:lnSpc>
              <a:spcBef>
                <a:spcPts val="0"/>
              </a:spcBef>
              <a:spcAft>
                <a:spcPts val="0"/>
              </a:spcAft>
              <a:buNone/>
              <a:defRPr/>
            </a:lvl1pPr>
            <a:lvl2pPr indent="0" lvl="1" marL="0" algn="l">
              <a:lnSpc>
                <a:spcPct val="93000"/>
              </a:lnSpc>
              <a:spcBef>
                <a:spcPts val="0"/>
              </a:spcBef>
              <a:spcAft>
                <a:spcPts val="0"/>
              </a:spcAft>
              <a:buNone/>
              <a:defRPr/>
            </a:lvl2pPr>
            <a:lvl3pPr indent="0" lvl="2" marL="0" algn="l">
              <a:lnSpc>
                <a:spcPct val="93000"/>
              </a:lnSpc>
              <a:spcBef>
                <a:spcPts val="0"/>
              </a:spcBef>
              <a:spcAft>
                <a:spcPts val="0"/>
              </a:spcAft>
              <a:buNone/>
              <a:defRPr/>
            </a:lvl3pPr>
            <a:lvl4pPr indent="0" lvl="3" marL="0" algn="l">
              <a:lnSpc>
                <a:spcPct val="93000"/>
              </a:lnSpc>
              <a:spcBef>
                <a:spcPts val="0"/>
              </a:spcBef>
              <a:spcAft>
                <a:spcPts val="0"/>
              </a:spcAft>
              <a:buNone/>
              <a:defRPr/>
            </a:lvl4pPr>
            <a:lvl5pPr indent="0" lvl="4" marL="0" algn="l">
              <a:lnSpc>
                <a:spcPct val="93000"/>
              </a:lnSpc>
              <a:spcBef>
                <a:spcPts val="0"/>
              </a:spcBef>
              <a:spcAft>
                <a:spcPts val="0"/>
              </a:spcAft>
              <a:buNone/>
              <a:defRPr/>
            </a:lvl5pPr>
            <a:lvl6pPr indent="0" lvl="5" marL="0" algn="l">
              <a:lnSpc>
                <a:spcPct val="93000"/>
              </a:lnSpc>
              <a:spcBef>
                <a:spcPts val="0"/>
              </a:spcBef>
              <a:spcAft>
                <a:spcPts val="0"/>
              </a:spcAft>
              <a:buNone/>
              <a:defRPr/>
            </a:lvl6pPr>
            <a:lvl7pPr indent="0" lvl="6" marL="0" algn="l">
              <a:lnSpc>
                <a:spcPct val="93000"/>
              </a:lnSpc>
              <a:spcBef>
                <a:spcPts val="0"/>
              </a:spcBef>
              <a:spcAft>
                <a:spcPts val="0"/>
              </a:spcAft>
              <a:buNone/>
              <a:defRPr/>
            </a:lvl7pPr>
            <a:lvl8pPr indent="0" lvl="7" marL="0" algn="l">
              <a:lnSpc>
                <a:spcPct val="93000"/>
              </a:lnSpc>
              <a:spcBef>
                <a:spcPts val="0"/>
              </a:spcBef>
              <a:spcAft>
                <a:spcPts val="0"/>
              </a:spcAft>
              <a:buNone/>
              <a:defRPr/>
            </a:lvl8pPr>
            <a:lvl9pPr indent="0" lvl="8" mar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17"/>
          <p:cNvSpPr txBox="1"/>
          <p:nvPr>
            <p:ph type="title"/>
          </p:nvPr>
        </p:nvSpPr>
        <p:spPr>
          <a:xfrm>
            <a:off x="381000" y="0"/>
            <a:ext cx="7769225" cy="1431925"/>
          </a:xfrm>
          <a:prstGeom prst="rect">
            <a:avLst/>
          </a:prstGeom>
          <a:noFill/>
          <a:ln>
            <a:noFill/>
          </a:ln>
        </p:spPr>
        <p:txBody>
          <a:bodyPr anchorCtr="0" anchor="b" bIns="46800" lIns="90000" spcFirstLastPara="1" rIns="90000" wrap="square" tIns="46800">
            <a:noAutofit/>
          </a:bodyPr>
          <a:lstStyle>
            <a:lvl1pPr lvl="0" algn="l">
              <a:lnSpc>
                <a:spcPct val="97000"/>
              </a:lnSpc>
              <a:spcBef>
                <a:spcPts val="0"/>
              </a:spcBef>
              <a:spcAft>
                <a:spcPts val="0"/>
              </a:spcAft>
              <a:buSzPts val="1400"/>
              <a:buNone/>
              <a:defRPr/>
            </a:lvl1pPr>
            <a:lvl2pPr lvl="1" algn="l">
              <a:lnSpc>
                <a:spcPct val="97000"/>
              </a:lnSpc>
              <a:spcBef>
                <a:spcPts val="0"/>
              </a:spcBef>
              <a:spcAft>
                <a:spcPts val="0"/>
              </a:spcAft>
              <a:buSzPts val="1400"/>
              <a:buNone/>
              <a:defRPr/>
            </a:lvl2pPr>
            <a:lvl3pPr lvl="2" algn="l">
              <a:lnSpc>
                <a:spcPct val="97000"/>
              </a:lnSpc>
              <a:spcBef>
                <a:spcPts val="0"/>
              </a:spcBef>
              <a:spcAft>
                <a:spcPts val="0"/>
              </a:spcAft>
              <a:buSzPts val="1400"/>
              <a:buNone/>
              <a:defRPr/>
            </a:lvl3pPr>
            <a:lvl4pPr lvl="3" algn="l">
              <a:lnSpc>
                <a:spcPct val="97000"/>
              </a:lnSpc>
              <a:spcBef>
                <a:spcPts val="0"/>
              </a:spcBef>
              <a:spcAft>
                <a:spcPts val="0"/>
              </a:spcAft>
              <a:buSzPts val="1400"/>
              <a:buNone/>
              <a:defRPr/>
            </a:lvl4pPr>
            <a:lvl5pPr lvl="4" algn="l">
              <a:lnSpc>
                <a:spcPct val="97000"/>
              </a:lnSpc>
              <a:spcBef>
                <a:spcPts val="0"/>
              </a:spcBef>
              <a:spcAft>
                <a:spcPts val="0"/>
              </a:spcAft>
              <a:buSzPts val="1400"/>
              <a:buNone/>
              <a:defRPr/>
            </a:lvl5pPr>
            <a:lvl6pPr lvl="5" algn="l">
              <a:lnSpc>
                <a:spcPct val="97000"/>
              </a:lnSpc>
              <a:spcBef>
                <a:spcPts val="0"/>
              </a:spcBef>
              <a:spcAft>
                <a:spcPts val="0"/>
              </a:spcAft>
              <a:buSzPts val="1400"/>
              <a:buNone/>
              <a:defRPr/>
            </a:lvl6pPr>
            <a:lvl7pPr lvl="6" algn="l">
              <a:lnSpc>
                <a:spcPct val="97000"/>
              </a:lnSpc>
              <a:spcBef>
                <a:spcPts val="0"/>
              </a:spcBef>
              <a:spcAft>
                <a:spcPts val="0"/>
              </a:spcAft>
              <a:buSzPts val="1400"/>
              <a:buNone/>
              <a:defRPr/>
            </a:lvl7pPr>
            <a:lvl8pPr lvl="7" algn="l">
              <a:lnSpc>
                <a:spcPct val="97000"/>
              </a:lnSpc>
              <a:spcBef>
                <a:spcPts val="0"/>
              </a:spcBef>
              <a:spcAft>
                <a:spcPts val="0"/>
              </a:spcAft>
              <a:buSzPts val="1400"/>
              <a:buNone/>
              <a:defRPr/>
            </a:lvl8pPr>
            <a:lvl9pPr lvl="8" algn="l">
              <a:lnSpc>
                <a:spcPct val="97000"/>
              </a:lnSpc>
              <a:spcBef>
                <a:spcPts val="0"/>
              </a:spcBef>
              <a:spcAft>
                <a:spcPts val="0"/>
              </a:spcAft>
              <a:buSzPts val="1400"/>
              <a:buNone/>
              <a:defRPr/>
            </a:lvl9pPr>
          </a:lstStyle>
          <a:p/>
        </p:txBody>
      </p:sp>
      <p:sp>
        <p:nvSpPr>
          <p:cNvPr id="46" name="Google Shape;46;p17"/>
          <p:cNvSpPr txBox="1"/>
          <p:nvPr>
            <p:ph idx="10" type="dt"/>
          </p:nvPr>
        </p:nvSpPr>
        <p:spPr>
          <a:xfrm>
            <a:off x="685800" y="6248400"/>
            <a:ext cx="1901825" cy="454025"/>
          </a:xfrm>
          <a:prstGeom prst="rect">
            <a:avLst/>
          </a:prstGeom>
          <a:noFill/>
          <a:ln>
            <a:noFill/>
          </a:ln>
        </p:spPr>
        <p:txBody>
          <a:bodyPr anchorCtr="0" anchor="t" bIns="46800" lIns="90000" spcFirstLastPara="1" rIns="90000" wrap="square" tIns="468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7" name="Google Shape;47;p17"/>
          <p:cNvSpPr txBox="1"/>
          <p:nvPr>
            <p:ph idx="11" type="ftr"/>
          </p:nvPr>
        </p:nvSpPr>
        <p:spPr>
          <a:xfrm>
            <a:off x="3124200" y="6248400"/>
            <a:ext cx="2892425" cy="771525"/>
          </a:xfrm>
          <a:prstGeom prst="rect">
            <a:avLst/>
          </a:prstGeom>
          <a:noFill/>
          <a:ln>
            <a:noFill/>
          </a:ln>
        </p:spPr>
        <p:txBody>
          <a:bodyPr anchorCtr="0" anchor="t" bIns="46800" lIns="90000" spcFirstLastPara="1" rIns="90000" wrap="square" tIns="4680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8" name="Google Shape;48;p17"/>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lvl1pPr indent="0" lvl="0" marL="0" algn="l">
              <a:lnSpc>
                <a:spcPct val="93000"/>
              </a:lnSpc>
              <a:spcBef>
                <a:spcPts val="0"/>
              </a:spcBef>
              <a:spcAft>
                <a:spcPts val="0"/>
              </a:spcAft>
              <a:buNone/>
              <a:defRPr/>
            </a:lvl1pPr>
            <a:lvl2pPr indent="0" lvl="1" marL="0" algn="l">
              <a:lnSpc>
                <a:spcPct val="93000"/>
              </a:lnSpc>
              <a:spcBef>
                <a:spcPts val="0"/>
              </a:spcBef>
              <a:spcAft>
                <a:spcPts val="0"/>
              </a:spcAft>
              <a:buNone/>
              <a:defRPr/>
            </a:lvl2pPr>
            <a:lvl3pPr indent="0" lvl="2" marL="0" algn="l">
              <a:lnSpc>
                <a:spcPct val="93000"/>
              </a:lnSpc>
              <a:spcBef>
                <a:spcPts val="0"/>
              </a:spcBef>
              <a:spcAft>
                <a:spcPts val="0"/>
              </a:spcAft>
              <a:buNone/>
              <a:defRPr/>
            </a:lvl3pPr>
            <a:lvl4pPr indent="0" lvl="3" marL="0" algn="l">
              <a:lnSpc>
                <a:spcPct val="93000"/>
              </a:lnSpc>
              <a:spcBef>
                <a:spcPts val="0"/>
              </a:spcBef>
              <a:spcAft>
                <a:spcPts val="0"/>
              </a:spcAft>
              <a:buNone/>
              <a:defRPr/>
            </a:lvl4pPr>
            <a:lvl5pPr indent="0" lvl="4" marL="0" algn="l">
              <a:lnSpc>
                <a:spcPct val="93000"/>
              </a:lnSpc>
              <a:spcBef>
                <a:spcPts val="0"/>
              </a:spcBef>
              <a:spcAft>
                <a:spcPts val="0"/>
              </a:spcAft>
              <a:buNone/>
              <a:defRPr/>
            </a:lvl5pPr>
            <a:lvl6pPr indent="0" lvl="5" marL="0" algn="l">
              <a:lnSpc>
                <a:spcPct val="93000"/>
              </a:lnSpc>
              <a:spcBef>
                <a:spcPts val="0"/>
              </a:spcBef>
              <a:spcAft>
                <a:spcPts val="0"/>
              </a:spcAft>
              <a:buNone/>
              <a:defRPr/>
            </a:lvl6pPr>
            <a:lvl7pPr indent="0" lvl="6" marL="0" algn="l">
              <a:lnSpc>
                <a:spcPct val="93000"/>
              </a:lnSpc>
              <a:spcBef>
                <a:spcPts val="0"/>
              </a:spcBef>
              <a:spcAft>
                <a:spcPts val="0"/>
              </a:spcAft>
              <a:buNone/>
              <a:defRPr/>
            </a:lvl7pPr>
            <a:lvl8pPr indent="0" lvl="7" marL="0" algn="l">
              <a:lnSpc>
                <a:spcPct val="93000"/>
              </a:lnSpc>
              <a:spcBef>
                <a:spcPts val="0"/>
              </a:spcBef>
              <a:spcAft>
                <a:spcPts val="0"/>
              </a:spcAft>
              <a:buNone/>
              <a:defRPr/>
            </a:lvl8pPr>
            <a:lvl9pPr indent="0" lvl="8" marL="0" algn="l">
              <a:lnSpc>
                <a:spcPct val="93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 name="Shape 14"/>
        <p:cNvGrpSpPr/>
        <p:nvPr/>
      </p:nvGrpSpPr>
      <p:grpSpPr>
        <a:xfrm>
          <a:off x="0" y="0"/>
          <a:ext cx="0" cy="0"/>
          <a:chOff x="0" y="0"/>
          <a:chExt cx="0" cy="0"/>
        </a:xfrm>
      </p:grpSpPr>
      <p:sp>
        <p:nvSpPr>
          <p:cNvPr id="15" name="Google Shape;15;p12"/>
          <p:cNvSpPr/>
          <p:nvPr/>
        </p:nvSpPr>
        <p:spPr>
          <a:xfrm>
            <a:off x="0" y="0"/>
            <a:ext cx="825500" cy="6858000"/>
          </a:xfrm>
          <a:prstGeom prst="rect">
            <a:avLst/>
          </a:prstGeom>
          <a:solidFill>
            <a:srgbClr val="CCFFFF">
              <a:alpha val="4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6" name="Google Shape;16;p12"/>
          <p:cNvSpPr txBox="1"/>
          <p:nvPr>
            <p:ph type="title"/>
          </p:nvPr>
        </p:nvSpPr>
        <p:spPr>
          <a:xfrm>
            <a:off x="990600" y="1171575"/>
            <a:ext cx="7464425" cy="2103437"/>
          </a:xfrm>
          <a:prstGeom prst="rect">
            <a:avLst/>
          </a:prstGeom>
          <a:noFill/>
          <a:ln>
            <a:noFill/>
          </a:ln>
        </p:spPr>
        <p:txBody>
          <a:bodyPr anchorCtr="0" anchor="b" bIns="46800" lIns="90000" spcFirstLastPara="1" rIns="90000" wrap="square" tIns="46800">
            <a:noAutofit/>
          </a:bodyPr>
          <a:lstStyle>
            <a:lvl1pPr lvl="0"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1pPr>
            <a:lvl2pPr lvl="1"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2pPr>
            <a:lvl3pPr lvl="2"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3pPr>
            <a:lvl4pPr lvl="3"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4pPr>
            <a:lvl5pPr lvl="4"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5pPr>
            <a:lvl6pPr lvl="5"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6pPr>
            <a:lvl7pPr lvl="6"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7pPr>
            <a:lvl8pPr lvl="7"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8pPr>
            <a:lvl9pPr lvl="8"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9pPr>
          </a:lstStyle>
          <a:p/>
        </p:txBody>
      </p:sp>
      <p:sp>
        <p:nvSpPr>
          <p:cNvPr id="17" name="Google Shape;17;p12"/>
          <p:cNvSpPr txBox="1"/>
          <p:nvPr>
            <p:ph idx="10" type="dt"/>
          </p:nvPr>
        </p:nvSpPr>
        <p:spPr>
          <a:xfrm>
            <a:off x="838200" y="6248400"/>
            <a:ext cx="1749425" cy="454025"/>
          </a:xfrm>
          <a:prstGeom prst="rect">
            <a:avLst/>
          </a:prstGeom>
          <a:noFill/>
          <a:ln>
            <a:noFill/>
          </a:ln>
        </p:spPr>
        <p:txBody>
          <a:bodyPr anchorCtr="0" anchor="t" bIns="46800" lIns="90000" spcFirstLastPara="1" rIns="90000" wrap="square" tIns="46800">
            <a:noAutofit/>
          </a:bodyPr>
          <a:lstStyle>
            <a:lvl1pPr lvl="0" marR="0" rtl="0" algn="l">
              <a:lnSpc>
                <a:spcPct val="100000"/>
              </a:lnSpc>
              <a:spcBef>
                <a:spcPts val="800"/>
              </a:spcBef>
              <a:spcAft>
                <a:spcPts val="0"/>
              </a:spcAft>
              <a:buSzPts val="1400"/>
              <a:buNone/>
              <a:defRPr b="0" i="0" sz="1400" u="none">
                <a:solidFill>
                  <a:srgbClr val="CCECFF"/>
                </a:solidFill>
                <a:latin typeface="Verdana"/>
                <a:ea typeface="Verdana"/>
                <a:cs typeface="Verdana"/>
                <a:sym typeface="Verdana"/>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18" name="Google Shape;18;p12"/>
          <p:cNvSpPr txBox="1"/>
          <p:nvPr>
            <p:ph idx="11" type="ftr"/>
          </p:nvPr>
        </p:nvSpPr>
        <p:spPr>
          <a:xfrm>
            <a:off x="3276600" y="6248400"/>
            <a:ext cx="2892425" cy="454025"/>
          </a:xfrm>
          <a:prstGeom prst="rect">
            <a:avLst/>
          </a:prstGeom>
          <a:noFill/>
          <a:ln>
            <a:noFill/>
          </a:ln>
        </p:spPr>
        <p:txBody>
          <a:bodyPr anchorCtr="0" anchor="t" bIns="46800" lIns="90000" spcFirstLastPara="1" rIns="90000" wrap="square" tIns="46800">
            <a:noAutofit/>
          </a:bodyPr>
          <a:lstStyle>
            <a:lvl1pPr lvl="0" marR="0" rtl="0" algn="ctr">
              <a:lnSpc>
                <a:spcPct val="100000"/>
              </a:lnSpc>
              <a:spcBef>
                <a:spcPts val="800"/>
              </a:spcBef>
              <a:spcAft>
                <a:spcPts val="0"/>
              </a:spcAft>
              <a:buSzPts val="1400"/>
              <a:buNone/>
              <a:defRPr b="0" i="0" sz="1400" u="none">
                <a:solidFill>
                  <a:srgbClr val="CCECFF"/>
                </a:solidFill>
                <a:latin typeface="Verdana"/>
                <a:ea typeface="Verdana"/>
                <a:cs typeface="Verdana"/>
                <a:sym typeface="Verdana"/>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19" name="Google Shape;19;p12"/>
          <p:cNvSpPr txBox="1"/>
          <p:nvPr>
            <p:ph idx="12" type="sldNum"/>
          </p:nvPr>
        </p:nvSpPr>
        <p:spPr>
          <a:xfrm>
            <a:off x="6934200" y="6248400"/>
            <a:ext cx="1901825" cy="454025"/>
          </a:xfrm>
          <a:prstGeom prst="rect">
            <a:avLst/>
          </a:prstGeom>
          <a:noFill/>
          <a:ln>
            <a:noFill/>
          </a:ln>
        </p:spPr>
        <p:txBody>
          <a:bodyPr anchorCtr="0" anchor="t" bIns="46800" lIns="90000" spcFirstLastPara="1" rIns="90000" wrap="square" tIns="46800">
            <a:noAutofit/>
          </a:bodyPr>
          <a:lstStyle>
            <a:lvl1pPr indent="0" lvl="0"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1pPr>
            <a:lvl2pPr indent="0" lvl="1"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2pPr>
            <a:lvl3pPr indent="0" lvl="2"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3pPr>
            <a:lvl4pPr indent="0" lvl="3"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4pPr>
            <a:lvl5pPr indent="0" lvl="4"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5pPr>
            <a:lvl6pPr indent="0" lvl="5"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6pPr>
            <a:lvl7pPr indent="0" lvl="6"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7pPr>
            <a:lvl8pPr indent="0" lvl="7"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8pPr>
            <a:lvl9pPr indent="0" lvl="8" marL="0" marR="0" rtl="0" algn="r">
              <a:lnSpc>
                <a:spcPct val="100000"/>
              </a:lnSpc>
              <a:spcBef>
                <a:spcPts val="0"/>
              </a:spcBef>
              <a:spcAft>
                <a:spcPts val="0"/>
              </a:spcAft>
              <a:buClr>
                <a:srgbClr val="CCECFF"/>
              </a:buClr>
              <a:buSzPts val="1400"/>
              <a:buFont typeface="Verdana"/>
              <a:buNone/>
              <a:defRPr b="0" i="0" sz="1400" u="none">
                <a:solidFill>
                  <a:srgbClr val="CCEC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0" name="Google Shape;20;p12"/>
          <p:cNvSpPr/>
          <p:nvPr/>
        </p:nvSpPr>
        <p:spPr>
          <a:xfrm>
            <a:off x="0" y="3543300"/>
            <a:ext cx="3343275" cy="122237"/>
          </a:xfrm>
          <a:prstGeom prst="rect">
            <a:avLst/>
          </a:prstGeom>
          <a:solidFill>
            <a:srgbClr val="000066">
              <a:alpha val="4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21" name="Google Shape;21;p12"/>
          <p:cNvSpPr txBox="1"/>
          <p:nvPr>
            <p:ph idx="1" type="body"/>
          </p:nvPr>
        </p:nvSpPr>
        <p:spPr>
          <a:xfrm>
            <a:off x="457200" y="1604962"/>
            <a:ext cx="8226425" cy="4522787"/>
          </a:xfrm>
          <a:prstGeom prst="rect">
            <a:avLst/>
          </a:prstGeom>
          <a:noFill/>
          <a:ln>
            <a:noFill/>
          </a:ln>
        </p:spPr>
        <p:txBody>
          <a:bodyPr anchorCtr="0" anchor="t" bIns="0" lIns="0" spcFirstLastPara="1" rIns="0" wrap="square" tIns="0">
            <a:noAutofit/>
          </a:bodyPr>
          <a:lstStyle>
            <a:lvl1pPr indent="-228600" lvl="0" marL="457200" marR="0" rtl="0" algn="l">
              <a:lnSpc>
                <a:spcPct val="97000"/>
              </a:lnSpc>
              <a:spcBef>
                <a:spcPts val="800"/>
              </a:spcBef>
              <a:spcAft>
                <a:spcPts val="0"/>
              </a:spcAft>
              <a:buSzPts val="1400"/>
              <a:buNone/>
              <a:defRPr b="0" i="0" sz="3200" u="none" cap="none" strike="noStrike">
                <a:solidFill>
                  <a:srgbClr val="FFFFFF"/>
                </a:solidFill>
                <a:latin typeface="Tahoma"/>
                <a:ea typeface="Tahoma"/>
                <a:cs typeface="Tahoma"/>
                <a:sym typeface="Tahoma"/>
              </a:defRPr>
            </a:lvl1pPr>
            <a:lvl2pPr indent="-228600" lvl="1" marL="914400" marR="0" rtl="0" algn="l">
              <a:lnSpc>
                <a:spcPct val="97000"/>
              </a:lnSpc>
              <a:spcBef>
                <a:spcPts val="700"/>
              </a:spcBef>
              <a:spcAft>
                <a:spcPts val="0"/>
              </a:spcAft>
              <a:buSzPts val="1400"/>
              <a:buNone/>
              <a:defRPr b="0" i="0" sz="2800" u="none" cap="none" strike="noStrike">
                <a:solidFill>
                  <a:srgbClr val="FFFFFF"/>
                </a:solidFill>
                <a:latin typeface="Tahoma"/>
                <a:ea typeface="Tahoma"/>
                <a:cs typeface="Tahoma"/>
                <a:sym typeface="Tahoma"/>
              </a:defRPr>
            </a:lvl2pPr>
            <a:lvl3pPr indent="-228600" lvl="2" marL="1371600" marR="0" rtl="0" algn="l">
              <a:lnSpc>
                <a:spcPct val="97000"/>
              </a:lnSpc>
              <a:spcBef>
                <a:spcPts val="600"/>
              </a:spcBef>
              <a:spcAft>
                <a:spcPts val="0"/>
              </a:spcAft>
              <a:buSzPts val="1400"/>
              <a:buNone/>
              <a:defRPr b="0" i="0" sz="2400" u="none" cap="none" strike="noStrike">
                <a:solidFill>
                  <a:srgbClr val="FFFFFF"/>
                </a:solidFill>
                <a:latin typeface="Tahoma"/>
                <a:ea typeface="Tahoma"/>
                <a:cs typeface="Tahoma"/>
                <a:sym typeface="Tahoma"/>
              </a:defRPr>
            </a:lvl3pPr>
            <a:lvl4pPr indent="-228600" lvl="3" marL="18288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4pPr>
            <a:lvl5pPr indent="-228600" lvl="4" marL="22860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5pPr>
            <a:lvl6pPr indent="-228600" lvl="5" marL="27432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6pPr>
            <a:lvl7pPr indent="-228600" lvl="6" marL="32004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7pPr>
            <a:lvl8pPr indent="-228600" lvl="7" marL="36576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8pPr>
            <a:lvl9pPr indent="-228600" lvl="8" marL="41148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7" name="Shape 27"/>
        <p:cNvGrpSpPr/>
        <p:nvPr/>
      </p:nvGrpSpPr>
      <p:grpSpPr>
        <a:xfrm>
          <a:off x="0" y="0"/>
          <a:ext cx="0" cy="0"/>
          <a:chOff x="0" y="0"/>
          <a:chExt cx="0" cy="0"/>
        </a:xfrm>
      </p:grpSpPr>
      <p:sp>
        <p:nvSpPr>
          <p:cNvPr id="28" name="Google Shape;28;p14"/>
          <p:cNvSpPr txBox="1"/>
          <p:nvPr>
            <p:ph type="title"/>
          </p:nvPr>
        </p:nvSpPr>
        <p:spPr>
          <a:xfrm>
            <a:off x="381000" y="0"/>
            <a:ext cx="7769225" cy="1431925"/>
          </a:xfrm>
          <a:prstGeom prst="rect">
            <a:avLst/>
          </a:prstGeom>
          <a:noFill/>
          <a:ln>
            <a:noFill/>
          </a:ln>
        </p:spPr>
        <p:txBody>
          <a:bodyPr anchorCtr="0" anchor="b" bIns="46800" lIns="90000" spcFirstLastPara="1" rIns="90000" wrap="square" tIns="46800">
            <a:noAutofit/>
          </a:bodyPr>
          <a:lstStyle>
            <a:lvl1pPr lvl="0"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1pPr>
            <a:lvl2pPr lvl="1"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2pPr>
            <a:lvl3pPr lvl="2"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3pPr>
            <a:lvl4pPr lvl="3"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4pPr>
            <a:lvl5pPr lvl="4"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5pPr>
            <a:lvl6pPr lvl="5"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6pPr>
            <a:lvl7pPr lvl="6"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7pPr>
            <a:lvl8pPr lvl="7"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8pPr>
            <a:lvl9pPr lvl="8" marR="0" rtl="0" algn="l">
              <a:lnSpc>
                <a:spcPct val="97000"/>
              </a:lnSpc>
              <a:spcBef>
                <a:spcPts val="0"/>
              </a:spcBef>
              <a:spcAft>
                <a:spcPts val="0"/>
              </a:spcAft>
              <a:buSzPts val="1400"/>
              <a:buNone/>
              <a:defRPr b="0" i="0" sz="4400" u="none" cap="none" strike="noStrike">
                <a:solidFill>
                  <a:srgbClr val="CCFFFF"/>
                </a:solidFill>
                <a:latin typeface="Tahoma"/>
                <a:ea typeface="Tahoma"/>
                <a:cs typeface="Tahoma"/>
                <a:sym typeface="Tahoma"/>
              </a:defRPr>
            </a:lvl9pPr>
          </a:lstStyle>
          <a:p/>
        </p:txBody>
      </p:sp>
      <p:sp>
        <p:nvSpPr>
          <p:cNvPr id="29" name="Google Shape;29;p14"/>
          <p:cNvSpPr txBox="1"/>
          <p:nvPr>
            <p:ph idx="1" type="body"/>
          </p:nvPr>
        </p:nvSpPr>
        <p:spPr>
          <a:xfrm>
            <a:off x="457200" y="1219200"/>
            <a:ext cx="7769225" cy="4645025"/>
          </a:xfrm>
          <a:prstGeom prst="rect">
            <a:avLst/>
          </a:prstGeom>
          <a:noFill/>
          <a:ln>
            <a:noFill/>
          </a:ln>
        </p:spPr>
        <p:txBody>
          <a:bodyPr anchorCtr="0" anchor="t" bIns="46800" lIns="90000" spcFirstLastPara="1" rIns="90000" wrap="square" tIns="46800">
            <a:noAutofit/>
          </a:bodyPr>
          <a:lstStyle>
            <a:lvl1pPr indent="-228600" lvl="0" marL="457200" marR="0" rtl="0" algn="l">
              <a:lnSpc>
                <a:spcPct val="97000"/>
              </a:lnSpc>
              <a:spcBef>
                <a:spcPts val="800"/>
              </a:spcBef>
              <a:spcAft>
                <a:spcPts val="0"/>
              </a:spcAft>
              <a:buSzPts val="1400"/>
              <a:buNone/>
              <a:defRPr b="0" i="0" sz="3200" u="none" cap="none" strike="noStrike">
                <a:solidFill>
                  <a:srgbClr val="FFFFFF"/>
                </a:solidFill>
                <a:latin typeface="Tahoma"/>
                <a:ea typeface="Tahoma"/>
                <a:cs typeface="Tahoma"/>
                <a:sym typeface="Tahoma"/>
              </a:defRPr>
            </a:lvl1pPr>
            <a:lvl2pPr indent="-228600" lvl="1" marL="914400" marR="0" rtl="0" algn="l">
              <a:lnSpc>
                <a:spcPct val="97000"/>
              </a:lnSpc>
              <a:spcBef>
                <a:spcPts val="700"/>
              </a:spcBef>
              <a:spcAft>
                <a:spcPts val="0"/>
              </a:spcAft>
              <a:buSzPts val="1400"/>
              <a:buNone/>
              <a:defRPr b="0" i="0" sz="2800" u="none" cap="none" strike="noStrike">
                <a:solidFill>
                  <a:srgbClr val="FFFFFF"/>
                </a:solidFill>
                <a:latin typeface="Tahoma"/>
                <a:ea typeface="Tahoma"/>
                <a:cs typeface="Tahoma"/>
                <a:sym typeface="Tahoma"/>
              </a:defRPr>
            </a:lvl2pPr>
            <a:lvl3pPr indent="-228600" lvl="2" marL="1371600" marR="0" rtl="0" algn="l">
              <a:lnSpc>
                <a:spcPct val="97000"/>
              </a:lnSpc>
              <a:spcBef>
                <a:spcPts val="600"/>
              </a:spcBef>
              <a:spcAft>
                <a:spcPts val="0"/>
              </a:spcAft>
              <a:buSzPts val="1400"/>
              <a:buNone/>
              <a:defRPr b="0" i="0" sz="2400" u="none" cap="none" strike="noStrike">
                <a:solidFill>
                  <a:srgbClr val="FFFFFF"/>
                </a:solidFill>
                <a:latin typeface="Tahoma"/>
                <a:ea typeface="Tahoma"/>
                <a:cs typeface="Tahoma"/>
                <a:sym typeface="Tahoma"/>
              </a:defRPr>
            </a:lvl3pPr>
            <a:lvl4pPr indent="-228600" lvl="3" marL="18288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4pPr>
            <a:lvl5pPr indent="-228600" lvl="4" marL="22860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5pPr>
            <a:lvl6pPr indent="-228600" lvl="5" marL="27432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6pPr>
            <a:lvl7pPr indent="-228600" lvl="6" marL="32004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7pPr>
            <a:lvl8pPr indent="-228600" lvl="7" marL="36576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8pPr>
            <a:lvl9pPr indent="-228600" lvl="8" marL="4114800" marR="0" rtl="0" algn="l">
              <a:lnSpc>
                <a:spcPct val="97000"/>
              </a:lnSpc>
              <a:spcBef>
                <a:spcPts val="500"/>
              </a:spcBef>
              <a:spcAft>
                <a:spcPts val="0"/>
              </a:spcAft>
              <a:buSzPts val="1400"/>
              <a:buNone/>
              <a:defRPr b="0" i="0" sz="2000" u="none" cap="none" strike="noStrike">
                <a:solidFill>
                  <a:srgbClr val="FFFFFF"/>
                </a:solidFill>
                <a:latin typeface="Tahoma"/>
                <a:ea typeface="Tahoma"/>
                <a:cs typeface="Tahoma"/>
                <a:sym typeface="Tahoma"/>
              </a:defRPr>
            </a:lvl9pPr>
          </a:lstStyle>
          <a:p/>
        </p:txBody>
      </p:sp>
      <p:sp>
        <p:nvSpPr>
          <p:cNvPr id="30" name="Google Shape;30;p14"/>
          <p:cNvSpPr txBox="1"/>
          <p:nvPr>
            <p:ph idx="10" type="dt"/>
          </p:nvPr>
        </p:nvSpPr>
        <p:spPr>
          <a:xfrm>
            <a:off x="685800" y="6248400"/>
            <a:ext cx="1901825" cy="454025"/>
          </a:xfrm>
          <a:prstGeom prst="rect">
            <a:avLst/>
          </a:prstGeom>
          <a:noFill/>
          <a:ln>
            <a:noFill/>
          </a:ln>
        </p:spPr>
        <p:txBody>
          <a:bodyPr anchorCtr="0" anchor="t" bIns="46800" lIns="90000" spcFirstLastPara="1" rIns="90000" wrap="square" tIns="46800">
            <a:noAutofit/>
          </a:bodyPr>
          <a:lstStyle>
            <a:lvl1pPr lvl="0" marR="0" rtl="0" algn="l">
              <a:lnSpc>
                <a:spcPct val="93000"/>
              </a:lnSpc>
              <a:spcBef>
                <a:spcPts val="0"/>
              </a:spcBef>
              <a:spcAft>
                <a:spcPts val="0"/>
              </a:spcAft>
              <a:buSzPts val="1400"/>
              <a:buNone/>
              <a:defRPr b="0" i="0" sz="2400" u="non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31" name="Google Shape;31;p14"/>
          <p:cNvSpPr txBox="1"/>
          <p:nvPr>
            <p:ph idx="11" type="ftr"/>
          </p:nvPr>
        </p:nvSpPr>
        <p:spPr>
          <a:xfrm>
            <a:off x="3124200" y="6248400"/>
            <a:ext cx="2892425" cy="771525"/>
          </a:xfrm>
          <a:prstGeom prst="rect">
            <a:avLst/>
          </a:prstGeom>
          <a:noFill/>
          <a:ln>
            <a:noFill/>
          </a:ln>
        </p:spPr>
        <p:txBody>
          <a:bodyPr anchorCtr="0" anchor="t" bIns="46800" lIns="90000" spcFirstLastPara="1" rIns="90000" wrap="square" tIns="46800">
            <a:noAutofit/>
          </a:bodyPr>
          <a:lstStyle>
            <a:lvl1pPr lvl="0" marR="0" rtl="0" algn="l">
              <a:lnSpc>
                <a:spcPct val="93000"/>
              </a:lnSpc>
              <a:spcBef>
                <a:spcPts val="0"/>
              </a:spcBef>
              <a:spcAft>
                <a:spcPts val="0"/>
              </a:spcAft>
              <a:buSzPts val="1400"/>
              <a:buNone/>
              <a:defRPr b="0" i="0" sz="2400" u="none">
                <a:solidFill>
                  <a:srgbClr val="FFFFFF"/>
                </a:solidFill>
                <a:latin typeface="Times New Roman"/>
                <a:ea typeface="Times New Roman"/>
                <a:cs typeface="Times New Roman"/>
                <a:sym typeface="Times New Roman"/>
              </a:defRPr>
            </a:lvl1pPr>
            <a:lvl2pPr lvl="1"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2pPr>
            <a:lvl3pPr lvl="2"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3pPr>
            <a:lvl4pPr lvl="3"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4pPr>
            <a:lvl5pPr lvl="4"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5pPr>
            <a:lvl6pPr lvl="5"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6pPr>
            <a:lvl7pPr lvl="6"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7pPr>
            <a:lvl8pPr lvl="7"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8pPr>
            <a:lvl9pPr lvl="8" marR="0" rtl="0" algn="l">
              <a:lnSpc>
                <a:spcPct val="93000"/>
              </a:lnSpc>
              <a:spcBef>
                <a:spcPts val="0"/>
              </a:spcBef>
              <a:spcAft>
                <a:spcPts val="0"/>
              </a:spcAft>
              <a:buSzPts val="1400"/>
              <a:buNone/>
              <a:defRPr b="0" i="0" sz="2400" u="none" cap="none" strike="noStrike">
                <a:solidFill>
                  <a:srgbClr val="FFFFFF"/>
                </a:solidFill>
                <a:latin typeface="Times New Roman"/>
                <a:ea typeface="Times New Roman"/>
                <a:cs typeface="Times New Roman"/>
                <a:sym typeface="Times New Roman"/>
              </a:defRPr>
            </a:lvl9pPr>
          </a:lstStyle>
          <a:p/>
        </p:txBody>
      </p:sp>
      <p:sp>
        <p:nvSpPr>
          <p:cNvPr id="32" name="Google Shape;32;p14"/>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lvl1pPr indent="0" lvl="0"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1pPr>
            <a:lvl2pPr indent="0" lvl="1"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2pPr>
            <a:lvl3pPr indent="0" lvl="2"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3pPr>
            <a:lvl4pPr indent="0" lvl="3"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4pPr>
            <a:lvl5pPr indent="0" lvl="4"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5pPr>
            <a:lvl6pPr indent="0" lvl="5"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6pPr>
            <a:lvl7pPr indent="0" lvl="6"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7pPr>
            <a:lvl8pPr indent="0" lvl="7"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8pPr>
            <a:lvl9pPr indent="0" lvl="8" marL="0" marR="0" rtl="0" algn="l">
              <a:lnSpc>
                <a:spcPct val="93000"/>
              </a:lnSpc>
              <a:spcBef>
                <a:spcPts val="0"/>
              </a:spcBef>
              <a:spcAft>
                <a:spcPts val="0"/>
              </a:spcAft>
              <a:buClr>
                <a:srgbClr val="FFFFFF"/>
              </a:buClr>
              <a:buSzPts val="2400"/>
              <a:buFont typeface="Times New Roman"/>
              <a:buNone/>
              <a:defRPr b="0" i="0" sz="2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3" name="Google Shape;33;p14"/>
          <p:cNvSpPr/>
          <p:nvPr/>
        </p:nvSpPr>
        <p:spPr>
          <a:xfrm>
            <a:off x="0" y="1066800"/>
            <a:ext cx="3343275" cy="122237"/>
          </a:xfrm>
          <a:prstGeom prst="rect">
            <a:avLst/>
          </a:prstGeom>
          <a:solidFill>
            <a:srgbClr val="000066">
              <a:alpha val="49803"/>
            </a:srgbClr>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jpg"/><Relationship Id="rId5" Type="http://schemas.openxmlformats.org/officeDocument/2006/relationships/image" Target="../media/image9.png"/><Relationship Id="rId6"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4" name="Shape 54"/>
        <p:cNvGrpSpPr/>
        <p:nvPr/>
      </p:nvGrpSpPr>
      <p:grpSpPr>
        <a:xfrm>
          <a:off x="0" y="0"/>
          <a:ext cx="0" cy="0"/>
          <a:chOff x="0" y="0"/>
          <a:chExt cx="0" cy="0"/>
        </a:xfrm>
      </p:grpSpPr>
      <p:sp>
        <p:nvSpPr>
          <p:cNvPr id="55" name="Google Shape;55;p1"/>
          <p:cNvSpPr txBox="1"/>
          <p:nvPr>
            <p:ph type="title"/>
          </p:nvPr>
        </p:nvSpPr>
        <p:spPr>
          <a:xfrm>
            <a:off x="990600" y="1077912"/>
            <a:ext cx="7467600" cy="2200275"/>
          </a:xfrm>
          <a:prstGeom prst="rect">
            <a:avLst/>
          </a:prstGeom>
          <a:noFill/>
          <a:ln>
            <a:noFill/>
          </a:ln>
        </p:spPr>
        <p:txBody>
          <a:bodyPr anchorCtr="0" anchor="b" bIns="46800" lIns="90000" spcFirstLastPara="1" rIns="90000" wrap="square" tIns="46800">
            <a:noAutofit/>
          </a:bodyPr>
          <a:lstStyle/>
          <a:p>
            <a:pPr indent="0" lvl="0" marL="0" rtl="0" algn="ctr">
              <a:lnSpc>
                <a:spcPct val="100000"/>
              </a:lnSpc>
              <a:spcBef>
                <a:spcPts val="0"/>
              </a:spcBef>
              <a:spcAft>
                <a:spcPts val="0"/>
              </a:spcAft>
              <a:buClr>
                <a:srgbClr val="CCFFFF"/>
              </a:buClr>
              <a:buSzPts val="6600"/>
              <a:buFont typeface="Tahoma"/>
              <a:buNone/>
            </a:pPr>
            <a:r>
              <a:rPr b="0" i="0" lang="en-US" sz="6600" u="none">
                <a:solidFill>
                  <a:srgbClr val="CCFFFF"/>
                </a:solidFill>
                <a:latin typeface="Tahoma"/>
                <a:ea typeface="Tahoma"/>
                <a:cs typeface="Tahoma"/>
                <a:sym typeface="Tahoma"/>
              </a:rPr>
              <a:t>Just What is a Supernova?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10"/>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7000"/>
              </a:lnSpc>
              <a:spcBef>
                <a:spcPts val="0"/>
              </a:spcBef>
              <a:spcAft>
                <a:spcPts val="0"/>
              </a:spcAft>
              <a:buNone/>
            </a:pPr>
            <a:fld id="{00000000-1234-1234-1234-123412341234}" type="slidenum">
              <a:rPr b="0" i="0" lang="en-US" sz="4400" u="none" cap="none" strike="noStrike">
                <a:solidFill>
                  <a:srgbClr val="CCFFFF"/>
                </a:solidFill>
                <a:latin typeface="Tahoma"/>
                <a:ea typeface="Tahoma"/>
                <a:cs typeface="Tahoma"/>
                <a:sym typeface="Tahoma"/>
              </a:rPr>
              <a:t>‹#›</a:t>
            </a:fld>
            <a:endParaRPr/>
          </a:p>
        </p:txBody>
      </p:sp>
      <p:sp>
        <p:nvSpPr>
          <p:cNvPr id="152" name="Google Shape;152;p10"/>
          <p:cNvSpPr txBox="1"/>
          <p:nvPr>
            <p:ph type="title"/>
          </p:nvPr>
        </p:nvSpPr>
        <p:spPr>
          <a:xfrm>
            <a:off x="381000" y="0"/>
            <a:ext cx="7772400" cy="11922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CCFFFF"/>
              </a:buClr>
              <a:buSzPts val="3600"/>
              <a:buFont typeface="Tahoma"/>
              <a:buNone/>
            </a:pPr>
            <a:r>
              <a:rPr b="0" i="0" lang="en-US" sz="3600" u="none">
                <a:solidFill>
                  <a:srgbClr val="CCFFFF"/>
                </a:solidFill>
                <a:latin typeface="Tahoma"/>
                <a:ea typeface="Tahoma"/>
                <a:cs typeface="Tahoma"/>
                <a:sym typeface="Tahoma"/>
              </a:rPr>
              <a:t>Type Ia Supernovae and Cosmology</a:t>
            </a:r>
            <a:endParaRPr/>
          </a:p>
        </p:txBody>
      </p:sp>
      <p:sp>
        <p:nvSpPr>
          <p:cNvPr id="153" name="Google Shape;153;p10"/>
          <p:cNvSpPr txBox="1"/>
          <p:nvPr>
            <p:ph idx="1" type="body"/>
          </p:nvPr>
        </p:nvSpPr>
        <p:spPr>
          <a:xfrm>
            <a:off x="457200" y="1219200"/>
            <a:ext cx="7772400" cy="5024437"/>
          </a:xfrm>
          <a:prstGeom prst="rect">
            <a:avLst/>
          </a:prstGeom>
          <a:noFill/>
          <a:ln>
            <a:noFill/>
          </a:ln>
        </p:spPr>
        <p:txBody>
          <a:bodyPr anchorCtr="0" anchor="t" bIns="46800" lIns="90000" spcFirstLastPara="1" rIns="90000" wrap="square" tIns="46800">
            <a:noAutofit/>
          </a:bodyPr>
          <a:lstStyle/>
          <a:p>
            <a:pPr indent="-339725" lvl="0" marL="339725" marR="0" rtl="0" algn="l">
              <a:lnSpc>
                <a:spcPct val="90000"/>
              </a:lnSpc>
              <a:spcBef>
                <a:spcPts val="0"/>
              </a:spcBef>
              <a:spcAft>
                <a:spcPts val="0"/>
              </a:spcAft>
              <a:buClr>
                <a:srgbClr val="CC99FF"/>
              </a:buClr>
              <a:buSzPts val="2240"/>
              <a:buFont typeface="Noto Sans Symbols"/>
              <a:buChar char="■"/>
            </a:pPr>
            <a:r>
              <a:rPr b="0" i="0" lang="en-US" sz="2800" u="none" cap="none" strike="noStrike">
                <a:solidFill>
                  <a:srgbClr val="FFFFFF"/>
                </a:solidFill>
                <a:latin typeface="Tahoma"/>
                <a:ea typeface="Tahoma"/>
                <a:cs typeface="Tahoma"/>
                <a:sym typeface="Tahoma"/>
              </a:rPr>
              <a:t>Here is a typical supernova lightcurve and its spectrum</a:t>
            </a:r>
            <a:endParaRPr/>
          </a:p>
          <a:p>
            <a:pPr indent="-339725" lvl="0" marL="339725" marR="0" rtl="0" algn="l">
              <a:lnSpc>
                <a:spcPct val="90000"/>
              </a:lnSpc>
              <a:spcBef>
                <a:spcPts val="700"/>
              </a:spcBef>
              <a:spcAft>
                <a:spcPts val="0"/>
              </a:spcAft>
              <a:buClr>
                <a:srgbClr val="FFFFFF"/>
              </a:buClr>
              <a:buSzPts val="2800"/>
              <a:buFont typeface="Tahoma"/>
              <a:buNone/>
            </a:pPr>
            <a:r>
              <a:t/>
            </a:r>
            <a:endParaRPr b="0" i="0" sz="2800" u="none" cap="none" strike="noStrike">
              <a:solidFill>
                <a:srgbClr val="FFFFFF"/>
              </a:solidFill>
              <a:latin typeface="Tahoma"/>
              <a:ea typeface="Tahoma"/>
              <a:cs typeface="Tahoma"/>
              <a:sym typeface="Tahoma"/>
            </a:endParaRPr>
          </a:p>
          <a:p>
            <a:pPr indent="-339725" lvl="0" marL="339725" marR="0" rtl="0" algn="l">
              <a:lnSpc>
                <a:spcPct val="90000"/>
              </a:lnSpc>
              <a:spcBef>
                <a:spcPts val="700"/>
              </a:spcBef>
              <a:spcAft>
                <a:spcPts val="0"/>
              </a:spcAft>
              <a:buClr>
                <a:srgbClr val="FFFFFF"/>
              </a:buClr>
              <a:buSzPts val="2800"/>
              <a:buFont typeface="Tahoma"/>
              <a:buNone/>
            </a:pPr>
            <a:r>
              <a:t/>
            </a:r>
            <a:endParaRPr b="0" i="0" sz="2800" u="none" cap="none" strike="noStrike">
              <a:solidFill>
                <a:srgbClr val="FFFFFF"/>
              </a:solidFill>
              <a:latin typeface="Tahoma"/>
              <a:ea typeface="Tahoma"/>
              <a:cs typeface="Tahoma"/>
              <a:sym typeface="Tahoma"/>
            </a:endParaRPr>
          </a:p>
          <a:p>
            <a:pPr indent="-339725" lvl="0" marL="339725" marR="0" rtl="0" algn="l">
              <a:lnSpc>
                <a:spcPct val="90000"/>
              </a:lnSpc>
              <a:spcBef>
                <a:spcPts val="700"/>
              </a:spcBef>
              <a:spcAft>
                <a:spcPts val="0"/>
              </a:spcAft>
              <a:buClr>
                <a:srgbClr val="FFFFFF"/>
              </a:buClr>
              <a:buSzPts val="2800"/>
              <a:buFont typeface="Tahoma"/>
              <a:buNone/>
            </a:pPr>
            <a:r>
              <a:t/>
            </a:r>
            <a:endParaRPr b="0" i="0" sz="2800" u="none" cap="none" strike="noStrike">
              <a:solidFill>
                <a:srgbClr val="FFFFFF"/>
              </a:solidFill>
              <a:latin typeface="Tahoma"/>
              <a:ea typeface="Tahoma"/>
              <a:cs typeface="Tahoma"/>
              <a:sym typeface="Tahoma"/>
            </a:endParaRPr>
          </a:p>
          <a:p>
            <a:pPr indent="-339725" lvl="0" marL="339725" marR="0" rtl="0" algn="l">
              <a:lnSpc>
                <a:spcPct val="90000"/>
              </a:lnSpc>
              <a:spcBef>
                <a:spcPts val="700"/>
              </a:spcBef>
              <a:spcAft>
                <a:spcPts val="0"/>
              </a:spcAft>
              <a:buClr>
                <a:srgbClr val="FFFFFF"/>
              </a:buClr>
              <a:buSzPts val="2800"/>
              <a:buFont typeface="Tahoma"/>
              <a:buNone/>
            </a:pPr>
            <a:r>
              <a:t/>
            </a:r>
            <a:endParaRPr b="0" i="0" sz="2800" u="none" cap="none" strike="noStrike">
              <a:solidFill>
                <a:srgbClr val="FFFFFF"/>
              </a:solidFill>
              <a:latin typeface="Tahoma"/>
              <a:ea typeface="Tahoma"/>
              <a:cs typeface="Tahoma"/>
              <a:sym typeface="Tahoma"/>
            </a:endParaRPr>
          </a:p>
          <a:p>
            <a:pPr indent="-339725" lvl="0" marL="339725" marR="0" rtl="0" algn="l">
              <a:lnSpc>
                <a:spcPct val="90000"/>
              </a:lnSpc>
              <a:spcBef>
                <a:spcPts val="700"/>
              </a:spcBef>
              <a:spcAft>
                <a:spcPts val="0"/>
              </a:spcAft>
              <a:buClr>
                <a:srgbClr val="FFFFFF"/>
              </a:buClr>
              <a:buSzPts val="2800"/>
              <a:buFont typeface="Tahoma"/>
              <a:buNone/>
            </a:pPr>
            <a:r>
              <a:t/>
            </a:r>
            <a:endParaRPr b="0" i="0" sz="2800" u="none" cap="none" strike="noStrike">
              <a:solidFill>
                <a:srgbClr val="FFFFFF"/>
              </a:solidFill>
              <a:latin typeface="Tahoma"/>
              <a:ea typeface="Tahoma"/>
              <a:cs typeface="Tahoma"/>
              <a:sym typeface="Tahoma"/>
            </a:endParaRPr>
          </a:p>
          <a:p>
            <a:pPr indent="-339725" lvl="0" marL="339725" marR="0" rtl="0" algn="l">
              <a:lnSpc>
                <a:spcPct val="90000"/>
              </a:lnSpc>
              <a:spcBef>
                <a:spcPts val="700"/>
              </a:spcBef>
              <a:spcAft>
                <a:spcPts val="0"/>
              </a:spcAft>
              <a:buClr>
                <a:srgbClr val="FFFFFF"/>
              </a:buClr>
              <a:buSzPts val="2800"/>
              <a:buFont typeface="Tahoma"/>
              <a:buNone/>
            </a:pPr>
            <a:r>
              <a:t/>
            </a:r>
            <a:endParaRPr b="0" i="0" sz="2800" u="none" cap="none" strike="noStrike">
              <a:solidFill>
                <a:srgbClr val="FFFFFF"/>
              </a:solidFill>
              <a:latin typeface="Tahoma"/>
              <a:ea typeface="Tahoma"/>
              <a:cs typeface="Tahoma"/>
              <a:sym typeface="Tahoma"/>
            </a:endParaRPr>
          </a:p>
          <a:p>
            <a:pPr indent="-339725" lvl="0" marL="339725" marR="0" rtl="0" algn="l">
              <a:lnSpc>
                <a:spcPct val="90000"/>
              </a:lnSpc>
              <a:spcBef>
                <a:spcPts val="700"/>
              </a:spcBef>
              <a:spcAft>
                <a:spcPts val="0"/>
              </a:spcAft>
              <a:buClr>
                <a:srgbClr val="FFFFFF"/>
              </a:buClr>
              <a:buSzPts val="2800"/>
              <a:buFont typeface="Tahoma"/>
              <a:buNone/>
            </a:pPr>
            <a:r>
              <a:t/>
            </a:r>
            <a:endParaRPr b="0" i="0" sz="2800" u="none" cap="none" strike="noStrike">
              <a:solidFill>
                <a:srgbClr val="FFFFFF"/>
              </a:solidFill>
              <a:latin typeface="Tahoma"/>
              <a:ea typeface="Tahoma"/>
              <a:cs typeface="Tahoma"/>
              <a:sym typeface="Tahoma"/>
            </a:endParaRPr>
          </a:p>
          <a:p>
            <a:pPr indent="-339725" lvl="0" marL="339725" marR="0" rtl="0" algn="l">
              <a:lnSpc>
                <a:spcPct val="90000"/>
              </a:lnSpc>
              <a:spcBef>
                <a:spcPts val="700"/>
              </a:spcBef>
              <a:spcAft>
                <a:spcPts val="0"/>
              </a:spcAft>
              <a:buClr>
                <a:srgbClr val="CC99FF"/>
              </a:buClr>
              <a:buSzPts val="2240"/>
              <a:buFont typeface="Noto Sans Symbols"/>
              <a:buChar char="■"/>
            </a:pPr>
            <a:r>
              <a:rPr b="0" i="0" lang="en-US" sz="2800" u="none" cap="none" strike="noStrike">
                <a:solidFill>
                  <a:srgbClr val="FFFFFF"/>
                </a:solidFill>
                <a:latin typeface="Tahoma"/>
                <a:ea typeface="Tahoma"/>
                <a:cs typeface="Tahoma"/>
                <a:sym typeface="Tahoma"/>
              </a:rPr>
              <a:t>Compare two distances to see if expansion rate has changed</a:t>
            </a:r>
            <a:endParaRPr/>
          </a:p>
        </p:txBody>
      </p:sp>
      <p:sp>
        <p:nvSpPr>
          <p:cNvPr id="154" name="Google Shape;154;p10"/>
          <p:cNvSpPr/>
          <p:nvPr/>
        </p:nvSpPr>
        <p:spPr>
          <a:xfrm>
            <a:off x="0" y="2065337"/>
            <a:ext cx="9144000" cy="15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sp>
        <p:nvSpPr>
          <p:cNvPr id="155" name="Google Shape;155;p10"/>
          <p:cNvSpPr/>
          <p:nvPr/>
        </p:nvSpPr>
        <p:spPr>
          <a:xfrm>
            <a:off x="0" y="2065337"/>
            <a:ext cx="3571875" cy="15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pic>
        <p:nvPicPr>
          <p:cNvPr id="156" name="Google Shape;156;p10"/>
          <p:cNvPicPr preferRelativeResize="0"/>
          <p:nvPr/>
        </p:nvPicPr>
        <p:blipFill rotWithShape="1">
          <a:blip r:embed="rId4">
            <a:alphaModFix/>
          </a:blip>
          <a:srcRect b="0" l="0" r="0" t="0"/>
          <a:stretch/>
        </p:blipFill>
        <p:spPr>
          <a:xfrm>
            <a:off x="195262" y="2008187"/>
            <a:ext cx="4078287" cy="3057525"/>
          </a:xfrm>
          <a:prstGeom prst="rect">
            <a:avLst/>
          </a:prstGeom>
          <a:noFill/>
          <a:ln>
            <a:noFill/>
          </a:ln>
        </p:spPr>
      </p:pic>
      <p:sp>
        <p:nvSpPr>
          <p:cNvPr id="157" name="Google Shape;157;p10"/>
          <p:cNvSpPr/>
          <p:nvPr/>
        </p:nvSpPr>
        <p:spPr>
          <a:xfrm>
            <a:off x="0" y="457200"/>
            <a:ext cx="9144000" cy="1587"/>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2400" u="none">
              <a:solidFill>
                <a:srgbClr val="FFFFFF"/>
              </a:solidFill>
              <a:latin typeface="Times New Roman"/>
              <a:ea typeface="Times New Roman"/>
              <a:cs typeface="Times New Roman"/>
              <a:sym typeface="Times New Roman"/>
            </a:endParaRPr>
          </a:p>
        </p:txBody>
      </p:sp>
      <p:pic>
        <p:nvPicPr>
          <p:cNvPr id="158" name="Google Shape;158;p10"/>
          <p:cNvPicPr preferRelativeResize="0"/>
          <p:nvPr/>
        </p:nvPicPr>
        <p:blipFill rotWithShape="1">
          <a:blip r:embed="rId5">
            <a:alphaModFix/>
          </a:blip>
          <a:srcRect b="0" l="0" r="0" t="0"/>
          <a:stretch/>
        </p:blipFill>
        <p:spPr>
          <a:xfrm>
            <a:off x="5715000" y="1828800"/>
            <a:ext cx="3132137" cy="3132137"/>
          </a:xfrm>
          <a:prstGeom prst="rect">
            <a:avLst/>
          </a:prstGeom>
          <a:noFill/>
          <a:ln>
            <a:noFill/>
          </a:ln>
        </p:spPr>
      </p:pic>
      <p:sp>
        <p:nvSpPr>
          <p:cNvPr id="159" name="Google Shape;159;p10"/>
          <p:cNvSpPr txBox="1"/>
          <p:nvPr/>
        </p:nvSpPr>
        <p:spPr>
          <a:xfrm>
            <a:off x="1828800" y="2286000"/>
            <a:ext cx="2443162" cy="1008062"/>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CC"/>
              </a:buClr>
              <a:buSzPts val="2000"/>
              <a:buFont typeface="Tahoma"/>
              <a:buNone/>
            </a:pPr>
            <a:r>
              <a:rPr b="0" i="0" lang="en-US" sz="2000" u="none">
                <a:solidFill>
                  <a:srgbClr val="0000CC"/>
                </a:solidFill>
                <a:latin typeface="Tahoma"/>
                <a:ea typeface="Tahoma"/>
                <a:cs typeface="Tahoma"/>
                <a:sym typeface="Tahoma"/>
              </a:rPr>
              <a:t>Measure shape of curve and peak</a:t>
            </a:r>
            <a:r>
              <a:rPr b="0" i="0" lang="en-US" sz="2000" u="none">
                <a:solidFill>
                  <a:srgbClr val="0000CC"/>
                </a:solidFill>
                <a:latin typeface="Noto Sans Symbols"/>
                <a:ea typeface="Noto Sans Symbols"/>
                <a:cs typeface="Noto Sans Symbols"/>
                <a:sym typeface="Noto Sans Symbols"/>
              </a:rPr>
              <a:t>🡪</a:t>
            </a:r>
            <a:r>
              <a:rPr b="0" i="0" lang="en-US" sz="2000" u="none">
                <a:solidFill>
                  <a:srgbClr val="0000CC"/>
                </a:solidFill>
                <a:latin typeface="Tahoma"/>
                <a:ea typeface="Tahoma"/>
                <a:cs typeface="Tahoma"/>
                <a:sym typeface="Tahoma"/>
              </a:rPr>
              <a:t> distance</a:t>
            </a:r>
            <a:endParaRPr/>
          </a:p>
        </p:txBody>
      </p:sp>
      <p:sp>
        <p:nvSpPr>
          <p:cNvPr id="160" name="Google Shape;160;p10"/>
          <p:cNvSpPr txBox="1"/>
          <p:nvPr/>
        </p:nvSpPr>
        <p:spPr>
          <a:xfrm>
            <a:off x="7178675" y="2044700"/>
            <a:ext cx="1790700" cy="10080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CC"/>
              </a:buClr>
              <a:buSzPts val="2000"/>
              <a:buFont typeface="Tahoma"/>
              <a:buNone/>
            </a:pPr>
            <a:r>
              <a:rPr b="0" i="0" lang="en-US" sz="2000" u="none">
                <a:solidFill>
                  <a:srgbClr val="0000CC"/>
                </a:solidFill>
                <a:latin typeface="Tahoma"/>
                <a:ea typeface="Tahoma"/>
                <a:cs typeface="Tahoma"/>
                <a:sym typeface="Tahoma"/>
              </a:rPr>
              <a:t>Measure redshift </a:t>
            </a:r>
            <a:r>
              <a:rPr b="0" i="0" lang="en-US" sz="2000" u="none">
                <a:solidFill>
                  <a:srgbClr val="0000CC"/>
                </a:solidFill>
                <a:latin typeface="Noto Sans Symbols"/>
                <a:ea typeface="Noto Sans Symbols"/>
                <a:cs typeface="Noto Sans Symbols"/>
                <a:sym typeface="Noto Sans Symbols"/>
              </a:rPr>
              <a:t>🡪</a:t>
            </a:r>
            <a:r>
              <a:rPr b="0" i="0" lang="en-US" sz="2000" u="none">
                <a:solidFill>
                  <a:srgbClr val="0000CC"/>
                </a:solidFill>
                <a:latin typeface="Tahoma"/>
                <a:ea typeface="Tahoma"/>
                <a:cs typeface="Tahoma"/>
                <a:sym typeface="Tahoma"/>
              </a:rPr>
              <a:t> distance</a:t>
            </a:r>
            <a:endParaRPr/>
          </a:p>
        </p:txBody>
      </p:sp>
      <p:pic>
        <p:nvPicPr>
          <p:cNvPr id="161" name="Google Shape;161;p10"/>
          <p:cNvPicPr preferRelativeResize="0"/>
          <p:nvPr/>
        </p:nvPicPr>
        <p:blipFill rotWithShape="1">
          <a:blip r:embed="rId6">
            <a:alphaModFix/>
          </a:blip>
          <a:srcRect b="0" l="0" r="0" t="0"/>
          <a:stretch/>
        </p:blipFill>
        <p:spPr>
          <a:xfrm>
            <a:off x="6858000" y="5153025"/>
            <a:ext cx="2381250" cy="170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11"/>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7000"/>
              </a:lnSpc>
              <a:spcBef>
                <a:spcPts val="0"/>
              </a:spcBef>
              <a:spcAft>
                <a:spcPts val="0"/>
              </a:spcAft>
              <a:buNone/>
            </a:pPr>
            <a:fld id="{00000000-1234-1234-1234-123412341234}" type="slidenum">
              <a:rPr b="0" i="0" lang="en-US" sz="4400" u="none" cap="none" strike="noStrike">
                <a:solidFill>
                  <a:srgbClr val="CCFFFF"/>
                </a:solidFill>
                <a:latin typeface="Tahoma"/>
                <a:ea typeface="Tahoma"/>
                <a:cs typeface="Tahoma"/>
                <a:sym typeface="Tahoma"/>
              </a:rPr>
              <a:t>‹#›</a:t>
            </a:fld>
            <a:endParaRPr/>
          </a:p>
        </p:txBody>
      </p:sp>
      <p:sp>
        <p:nvSpPr>
          <p:cNvPr id="169" name="Google Shape;169;p11"/>
          <p:cNvSpPr txBox="1"/>
          <p:nvPr>
            <p:ph type="title"/>
          </p:nvPr>
        </p:nvSpPr>
        <p:spPr>
          <a:xfrm>
            <a:off x="381000" y="0"/>
            <a:ext cx="7772400" cy="119221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CCFFFF"/>
              </a:buClr>
              <a:buSzPts val="3600"/>
              <a:buFont typeface="Tahoma"/>
              <a:buNone/>
            </a:pPr>
            <a:r>
              <a:rPr b="0" i="0" lang="en-US" sz="3600" u="none">
                <a:solidFill>
                  <a:srgbClr val="CCFFFF"/>
                </a:solidFill>
                <a:latin typeface="Tahoma"/>
                <a:ea typeface="Tahoma"/>
                <a:cs typeface="Tahoma"/>
                <a:sym typeface="Tahoma"/>
              </a:rPr>
              <a:t>Type Ia Supernovae and Dark Energy</a:t>
            </a:r>
            <a:endParaRPr/>
          </a:p>
        </p:txBody>
      </p:sp>
      <p:sp>
        <p:nvSpPr>
          <p:cNvPr id="170" name="Google Shape;170;p11"/>
          <p:cNvSpPr txBox="1"/>
          <p:nvPr>
            <p:ph idx="1" type="body"/>
          </p:nvPr>
        </p:nvSpPr>
        <p:spPr>
          <a:xfrm>
            <a:off x="431850" y="1916075"/>
            <a:ext cx="7772400" cy="5816700"/>
          </a:xfrm>
          <a:prstGeom prst="rect">
            <a:avLst/>
          </a:prstGeom>
          <a:noFill/>
          <a:ln>
            <a:noFill/>
          </a:ln>
        </p:spPr>
        <p:txBody>
          <a:bodyPr anchorCtr="0" anchor="t" bIns="46800" lIns="90000" spcFirstLastPara="1" rIns="90000" wrap="square" tIns="46800">
            <a:noAutofit/>
          </a:bodyPr>
          <a:lstStyle/>
          <a:p>
            <a:pPr indent="-327025" lvl="0" marL="339725" marR="0" rtl="0" algn="l">
              <a:lnSpc>
                <a:spcPct val="100000"/>
              </a:lnSpc>
              <a:spcBef>
                <a:spcPts val="0"/>
              </a:spcBef>
              <a:spcAft>
                <a:spcPts val="0"/>
              </a:spcAft>
              <a:buClr>
                <a:srgbClr val="CC99FF"/>
              </a:buClr>
              <a:buSzPts val="2040"/>
              <a:buFont typeface="Noto Sans Symbols"/>
              <a:buChar char="■"/>
            </a:pPr>
            <a:r>
              <a:rPr b="0" i="0" lang="en-US" sz="2600" u="none" cap="none" strike="noStrike">
                <a:solidFill>
                  <a:srgbClr val="FFFFFF"/>
                </a:solidFill>
                <a:latin typeface="Tahoma"/>
                <a:ea typeface="Tahoma"/>
                <a:cs typeface="Tahoma"/>
                <a:sym typeface="Tahoma"/>
              </a:rPr>
              <a:t>Analyze lightcurves vs. redshifts for many Type Ia supernovae at redshifts </a:t>
            </a:r>
            <a:r>
              <a:rPr b="0" i="0" lang="en-US" sz="2600" u="none" cap="none" strike="noStrike">
                <a:solidFill>
                  <a:srgbClr val="FFFF00"/>
                </a:solidFill>
                <a:latin typeface="Tahoma"/>
                <a:ea typeface="Tahoma"/>
                <a:cs typeface="Tahoma"/>
                <a:sym typeface="Tahoma"/>
              </a:rPr>
              <a:t>z</a:t>
            </a:r>
            <a:r>
              <a:rPr b="0" i="0" lang="en-US" sz="2600" u="none" cap="none" strike="noStrike">
                <a:solidFill>
                  <a:srgbClr val="FFFFFF"/>
                </a:solidFill>
                <a:latin typeface="Tahoma"/>
                <a:ea typeface="Tahoma"/>
                <a:cs typeface="Tahoma"/>
                <a:sym typeface="Tahoma"/>
              </a:rPr>
              <a:t> &lt;2</a:t>
            </a:r>
            <a:endParaRPr sz="3000"/>
          </a:p>
          <a:p>
            <a:pPr indent="-327025" lvl="0" marL="339725" marR="0" rtl="0" algn="l">
              <a:lnSpc>
                <a:spcPct val="100000"/>
              </a:lnSpc>
              <a:spcBef>
                <a:spcPts val="700"/>
              </a:spcBef>
              <a:spcAft>
                <a:spcPts val="0"/>
              </a:spcAft>
              <a:buClr>
                <a:srgbClr val="CC99FF"/>
              </a:buClr>
              <a:buSzPts val="2040"/>
              <a:buFont typeface="Noto Sans Symbols"/>
              <a:buChar char="■"/>
            </a:pPr>
            <a:r>
              <a:rPr b="0" i="0" lang="en-US" sz="2600" u="none" cap="none" strike="noStrike">
                <a:solidFill>
                  <a:srgbClr val="FFFFFF"/>
                </a:solidFill>
                <a:latin typeface="Tahoma"/>
                <a:ea typeface="Tahoma"/>
                <a:cs typeface="Tahoma"/>
                <a:sym typeface="Tahoma"/>
              </a:rPr>
              <a:t>Observations of over 100 SN (over 7 years) by Perlmutter et al. and Schmidt et al. have showed that they are dimmer than would be expected if the Universe was expanding at a constant rate or slowing down (as was previously thought)‏</a:t>
            </a:r>
            <a:endParaRPr sz="3000"/>
          </a:p>
          <a:p>
            <a:pPr indent="-327025" lvl="0" marL="339725" marR="0" rtl="0" algn="l">
              <a:lnSpc>
                <a:spcPct val="100000"/>
              </a:lnSpc>
              <a:spcBef>
                <a:spcPts val="700"/>
              </a:spcBef>
              <a:spcAft>
                <a:spcPts val="0"/>
              </a:spcAft>
              <a:buClr>
                <a:srgbClr val="CC99FF"/>
              </a:buClr>
              <a:buSzPts val="2040"/>
              <a:buFont typeface="Noto Sans Symbols"/>
              <a:buChar char="■"/>
            </a:pPr>
            <a:r>
              <a:rPr b="0" i="0" lang="en-US" sz="2600" u="none" cap="none" strike="noStrike">
                <a:solidFill>
                  <a:srgbClr val="FFFFFF"/>
                </a:solidFill>
                <a:latin typeface="Tahoma"/>
                <a:ea typeface="Tahoma"/>
                <a:cs typeface="Tahoma"/>
                <a:sym typeface="Tahoma"/>
              </a:rPr>
              <a:t>This means that some unknown “dark energy” is causing the Universe to fly apart at ever-increasing speeds.</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1" name="Shape 61"/>
        <p:cNvGrpSpPr/>
        <p:nvPr/>
      </p:nvGrpSpPr>
      <p:grpSpPr>
        <a:xfrm>
          <a:off x="0" y="0"/>
          <a:ext cx="0" cy="0"/>
          <a:chOff x="0" y="0"/>
          <a:chExt cx="0" cy="0"/>
        </a:xfrm>
      </p:grpSpPr>
      <p:sp>
        <p:nvSpPr>
          <p:cNvPr id="62" name="Google Shape;62;p2"/>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7000"/>
              </a:lnSpc>
              <a:spcBef>
                <a:spcPts val="0"/>
              </a:spcBef>
              <a:spcAft>
                <a:spcPts val="0"/>
              </a:spcAft>
              <a:buNone/>
            </a:pPr>
            <a:fld id="{00000000-1234-1234-1234-123412341234}" type="slidenum">
              <a:rPr b="0" i="0" lang="en-US" sz="4400" u="none" cap="none" strike="noStrike">
                <a:solidFill>
                  <a:srgbClr val="CCFFFF"/>
                </a:solidFill>
                <a:latin typeface="Tahoma"/>
                <a:ea typeface="Tahoma"/>
                <a:cs typeface="Tahoma"/>
                <a:sym typeface="Tahoma"/>
              </a:rPr>
              <a:t>‹#›</a:t>
            </a:fld>
            <a:endParaRPr/>
          </a:p>
        </p:txBody>
      </p:sp>
      <p:sp>
        <p:nvSpPr>
          <p:cNvPr id="63" name="Google Shape;63;p2"/>
          <p:cNvSpPr txBox="1"/>
          <p:nvPr>
            <p:ph type="title"/>
          </p:nvPr>
        </p:nvSpPr>
        <p:spPr>
          <a:xfrm>
            <a:off x="381000" y="150812"/>
            <a:ext cx="7772400" cy="839787"/>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CCFFFF"/>
              </a:buClr>
              <a:buSzPts val="4400"/>
              <a:buFont typeface="Tahoma"/>
              <a:buNone/>
            </a:pPr>
            <a:r>
              <a:rPr b="0" i="0" lang="en-US" sz="4400" u="none">
                <a:solidFill>
                  <a:srgbClr val="CCFFFF"/>
                </a:solidFill>
                <a:latin typeface="Tahoma"/>
                <a:ea typeface="Tahoma"/>
                <a:cs typeface="Tahoma"/>
                <a:sym typeface="Tahoma"/>
              </a:rPr>
              <a:t>Types of Supernovae</a:t>
            </a:r>
            <a:endParaRPr/>
          </a:p>
        </p:txBody>
      </p:sp>
      <p:sp>
        <p:nvSpPr>
          <p:cNvPr id="64" name="Google Shape;64;p2"/>
          <p:cNvSpPr txBox="1"/>
          <p:nvPr>
            <p:ph idx="1" type="body"/>
          </p:nvPr>
        </p:nvSpPr>
        <p:spPr>
          <a:xfrm>
            <a:off x="457200" y="1219200"/>
            <a:ext cx="7772400" cy="4859337"/>
          </a:xfrm>
          <a:prstGeom prst="rect">
            <a:avLst/>
          </a:prstGeom>
          <a:noFill/>
          <a:ln>
            <a:noFill/>
          </a:ln>
        </p:spPr>
        <p:txBody>
          <a:bodyPr anchorCtr="0" anchor="t" bIns="46800" lIns="90000" spcFirstLastPara="1" rIns="90000" wrap="square" tIns="46800">
            <a:noAutofit/>
          </a:bodyPr>
          <a:lstStyle/>
          <a:p>
            <a:pPr indent="-339725" lvl="0" marL="339725" marR="0" rtl="0" algn="l">
              <a:lnSpc>
                <a:spcPct val="100000"/>
              </a:lnSpc>
              <a:spcBef>
                <a:spcPts val="0"/>
              </a:spcBef>
              <a:spcAft>
                <a:spcPts val="0"/>
              </a:spcAft>
              <a:buClr>
                <a:srgbClr val="CC99FF"/>
              </a:buClr>
              <a:buSzPts val="2240"/>
              <a:buFont typeface="Noto Sans Symbols"/>
              <a:buChar char="■"/>
            </a:pPr>
            <a:r>
              <a:rPr b="0" i="0" lang="en-US" sz="2800" u="none" cap="none" strike="noStrike">
                <a:solidFill>
                  <a:srgbClr val="FFFFFF"/>
                </a:solidFill>
                <a:latin typeface="Tahoma"/>
                <a:ea typeface="Tahoma"/>
                <a:cs typeface="Tahoma"/>
                <a:sym typeface="Tahoma"/>
              </a:rPr>
              <a:t>Type I </a:t>
            </a:r>
            <a:endParaRPr/>
          </a:p>
          <a:p>
            <a:pPr indent="-282575" lvl="1" marL="739775" marR="0" rtl="0" algn="l">
              <a:lnSpc>
                <a:spcPct val="100000"/>
              </a:lnSpc>
              <a:spcBef>
                <a:spcPts val="600"/>
              </a:spcBef>
              <a:spcAft>
                <a:spcPts val="0"/>
              </a:spcAft>
              <a:buClr>
                <a:srgbClr val="CCFFFF"/>
              </a:buClr>
              <a:buSzPts val="1680"/>
              <a:buFont typeface="Noto Sans Symbols"/>
              <a:buChar char="■"/>
            </a:pPr>
            <a:r>
              <a:rPr b="0" i="0" lang="en-US" sz="2400" u="none" cap="none" strike="noStrike">
                <a:solidFill>
                  <a:srgbClr val="FFFFFF"/>
                </a:solidFill>
                <a:latin typeface="Tahoma"/>
                <a:ea typeface="Tahoma"/>
                <a:cs typeface="Tahoma"/>
                <a:sym typeface="Tahoma"/>
              </a:rPr>
              <a:t>No Hydrogen is observed</a:t>
            </a:r>
            <a:endParaRPr/>
          </a:p>
          <a:p>
            <a:pPr indent="-282575" lvl="1" marL="739775" marR="0" rtl="0" algn="l">
              <a:lnSpc>
                <a:spcPct val="100000"/>
              </a:lnSpc>
              <a:spcBef>
                <a:spcPts val="600"/>
              </a:spcBef>
              <a:spcAft>
                <a:spcPts val="0"/>
              </a:spcAft>
              <a:buClr>
                <a:srgbClr val="CCFFFF"/>
              </a:buClr>
              <a:buSzPts val="1680"/>
              <a:buFont typeface="Noto Sans Symbols"/>
              <a:buChar char="■"/>
            </a:pPr>
            <a:r>
              <a:rPr b="0" i="0" lang="en-US" sz="2400" u="none" cap="none" strike="noStrike">
                <a:solidFill>
                  <a:srgbClr val="FFFFFF"/>
                </a:solidFill>
                <a:latin typeface="Tahoma"/>
                <a:ea typeface="Tahoma"/>
                <a:cs typeface="Tahoma"/>
                <a:sym typeface="Tahoma"/>
              </a:rPr>
              <a:t>Outer stellar layers are already missing prior to the explosion – due to binary system evolution?</a:t>
            </a:r>
            <a:endParaRPr/>
          </a:p>
          <a:p>
            <a:pPr indent="-282575" lvl="1" marL="739775" marR="0" rtl="0" algn="l">
              <a:lnSpc>
                <a:spcPct val="100000"/>
              </a:lnSpc>
              <a:spcBef>
                <a:spcPts val="600"/>
              </a:spcBef>
              <a:spcAft>
                <a:spcPts val="0"/>
              </a:spcAft>
              <a:buClr>
                <a:srgbClr val="CCFFFF"/>
              </a:buClr>
              <a:buSzPts val="1680"/>
              <a:buFont typeface="Noto Sans Symbols"/>
              <a:buChar char="■"/>
            </a:pPr>
            <a:r>
              <a:rPr b="0" i="0" lang="en-US" sz="2400" u="none" cap="none" strike="noStrike">
                <a:solidFill>
                  <a:srgbClr val="FFFFFF"/>
                </a:solidFill>
                <a:latin typeface="Tahoma"/>
                <a:ea typeface="Tahoma"/>
                <a:cs typeface="Tahoma"/>
                <a:sym typeface="Tahoma"/>
              </a:rPr>
              <a:t>Found in elliptical and spiral galaxies</a:t>
            </a:r>
            <a:endParaRPr/>
          </a:p>
          <a:p>
            <a:pPr indent="-282575" lvl="1" marL="739775" marR="0" rtl="0" algn="l">
              <a:lnSpc>
                <a:spcPct val="100000"/>
              </a:lnSpc>
              <a:spcBef>
                <a:spcPts val="600"/>
              </a:spcBef>
              <a:spcAft>
                <a:spcPts val="0"/>
              </a:spcAft>
              <a:buClr>
                <a:srgbClr val="CCFFFF"/>
              </a:buClr>
              <a:buSzPts val="1680"/>
              <a:buFont typeface="Noto Sans Symbols"/>
              <a:buChar char="■"/>
            </a:pPr>
            <a:r>
              <a:rPr b="0" i="0" lang="en-US" sz="2400" u="none" cap="none" strike="noStrike">
                <a:solidFill>
                  <a:srgbClr val="FFFFFF"/>
                </a:solidFill>
                <a:latin typeface="Tahoma"/>
                <a:ea typeface="Tahoma"/>
                <a:cs typeface="Tahoma"/>
                <a:sym typeface="Tahoma"/>
              </a:rPr>
              <a:t>Subgroups are </a:t>
            </a:r>
            <a:r>
              <a:rPr b="0" i="0" lang="en-US" sz="2400" u="none" cap="none" strike="noStrike">
                <a:solidFill>
                  <a:srgbClr val="FFFF00"/>
                </a:solidFill>
                <a:latin typeface="Tahoma"/>
                <a:ea typeface="Tahoma"/>
                <a:cs typeface="Tahoma"/>
                <a:sym typeface="Tahoma"/>
              </a:rPr>
              <a:t>Ia</a:t>
            </a:r>
            <a:r>
              <a:rPr b="0" i="0" lang="en-US" sz="2400" u="none" cap="none" strike="noStrike">
                <a:solidFill>
                  <a:srgbClr val="FFFFFF"/>
                </a:solidFill>
                <a:latin typeface="Tahoma"/>
                <a:ea typeface="Tahoma"/>
                <a:cs typeface="Tahoma"/>
                <a:sym typeface="Tahoma"/>
              </a:rPr>
              <a:t>, Ib and Ic</a:t>
            </a:r>
            <a:endParaRPr/>
          </a:p>
          <a:p>
            <a:pPr indent="-339725" lvl="0" marL="339725" marR="0" rtl="0" algn="l">
              <a:lnSpc>
                <a:spcPct val="100000"/>
              </a:lnSpc>
              <a:spcBef>
                <a:spcPts val="700"/>
              </a:spcBef>
              <a:spcAft>
                <a:spcPts val="0"/>
              </a:spcAft>
              <a:buClr>
                <a:srgbClr val="CC99FF"/>
              </a:buClr>
              <a:buSzPts val="2240"/>
              <a:buFont typeface="Noto Sans Symbols"/>
              <a:buChar char="■"/>
            </a:pPr>
            <a:r>
              <a:rPr b="0" i="0" lang="en-US" sz="2800" u="none" cap="none" strike="noStrike">
                <a:solidFill>
                  <a:srgbClr val="FFFFFF"/>
                </a:solidFill>
                <a:latin typeface="Tahoma"/>
                <a:ea typeface="Tahoma"/>
                <a:cs typeface="Tahoma"/>
                <a:sym typeface="Tahoma"/>
              </a:rPr>
              <a:t>Type II </a:t>
            </a:r>
            <a:endParaRPr/>
          </a:p>
          <a:p>
            <a:pPr indent="-282575" lvl="1" marL="739775" marR="0" rtl="0" algn="l">
              <a:lnSpc>
                <a:spcPct val="100000"/>
              </a:lnSpc>
              <a:spcBef>
                <a:spcPts val="600"/>
              </a:spcBef>
              <a:spcAft>
                <a:spcPts val="0"/>
              </a:spcAft>
              <a:buClr>
                <a:srgbClr val="CCFFFF"/>
              </a:buClr>
              <a:buSzPts val="1680"/>
              <a:buFont typeface="Noto Sans Symbols"/>
              <a:buChar char="■"/>
            </a:pPr>
            <a:r>
              <a:rPr b="0" i="0" lang="en-US" sz="2400" u="none" cap="none" strike="noStrike">
                <a:solidFill>
                  <a:srgbClr val="FFFFFF"/>
                </a:solidFill>
                <a:latin typeface="Tahoma"/>
                <a:ea typeface="Tahoma"/>
                <a:cs typeface="Tahoma"/>
                <a:sym typeface="Tahoma"/>
              </a:rPr>
              <a:t>Hydrogen is observed</a:t>
            </a:r>
            <a:endParaRPr/>
          </a:p>
          <a:p>
            <a:pPr indent="-282575" lvl="1" marL="739775" marR="0" rtl="0" algn="l">
              <a:lnSpc>
                <a:spcPct val="100000"/>
              </a:lnSpc>
              <a:spcBef>
                <a:spcPts val="600"/>
              </a:spcBef>
              <a:spcAft>
                <a:spcPts val="0"/>
              </a:spcAft>
              <a:buClr>
                <a:srgbClr val="CCFFFF"/>
              </a:buClr>
              <a:buSzPts val="1680"/>
              <a:buFont typeface="Noto Sans Symbols"/>
              <a:buChar char="■"/>
            </a:pPr>
            <a:r>
              <a:rPr b="0" i="0" lang="en-US" sz="2400" u="none" cap="none" strike="noStrike">
                <a:solidFill>
                  <a:srgbClr val="FFFFFF"/>
                </a:solidFill>
                <a:latin typeface="Tahoma"/>
                <a:ea typeface="Tahoma"/>
                <a:cs typeface="Tahoma"/>
                <a:sym typeface="Tahoma"/>
              </a:rPr>
              <a:t>Probably from higher mass stars</a:t>
            </a:r>
            <a:endParaRPr/>
          </a:p>
          <a:p>
            <a:pPr indent="-282575" lvl="1" marL="739775" marR="0" rtl="0" algn="l">
              <a:lnSpc>
                <a:spcPct val="100000"/>
              </a:lnSpc>
              <a:spcBef>
                <a:spcPts val="600"/>
              </a:spcBef>
              <a:spcAft>
                <a:spcPts val="0"/>
              </a:spcAft>
              <a:buClr>
                <a:srgbClr val="CCFFFF"/>
              </a:buClr>
              <a:buSzPts val="1680"/>
              <a:buFont typeface="Noto Sans Symbols"/>
              <a:buChar char="■"/>
            </a:pPr>
            <a:r>
              <a:rPr b="0" i="0" lang="en-US" sz="2400" u="none" cap="none" strike="noStrike">
                <a:solidFill>
                  <a:srgbClr val="FFFFFF"/>
                </a:solidFill>
                <a:latin typeface="Tahoma"/>
                <a:ea typeface="Tahoma"/>
                <a:cs typeface="Tahoma"/>
                <a:sym typeface="Tahoma"/>
              </a:rPr>
              <a:t>Found primarily in spiral galaxy arms</a:t>
            </a:r>
            <a:endParaRPr/>
          </a:p>
        </p:txBody>
      </p:sp>
      <p:pic>
        <p:nvPicPr>
          <p:cNvPr id="65" name="Google Shape;65;p2"/>
          <p:cNvPicPr preferRelativeResize="0"/>
          <p:nvPr/>
        </p:nvPicPr>
        <p:blipFill rotWithShape="1">
          <a:blip r:embed="rId4">
            <a:alphaModFix/>
          </a:blip>
          <a:srcRect b="0" l="0" r="49320" t="0"/>
          <a:stretch/>
        </p:blipFill>
        <p:spPr>
          <a:xfrm>
            <a:off x="7289800" y="3952875"/>
            <a:ext cx="1641475" cy="2019300"/>
          </a:xfrm>
          <a:prstGeom prst="rect">
            <a:avLst/>
          </a:prstGeom>
          <a:noFill/>
          <a:ln>
            <a:noFill/>
          </a:ln>
        </p:spPr>
      </p:pic>
      <p:pic>
        <p:nvPicPr>
          <p:cNvPr id="66" name="Google Shape;66;p2"/>
          <p:cNvPicPr preferRelativeResize="0"/>
          <p:nvPr/>
        </p:nvPicPr>
        <p:blipFill rotWithShape="1">
          <a:blip r:embed="rId4">
            <a:alphaModFix/>
          </a:blip>
          <a:srcRect b="0" l="48921" r="0" t="0"/>
          <a:stretch/>
        </p:blipFill>
        <p:spPr>
          <a:xfrm>
            <a:off x="7294562" y="228600"/>
            <a:ext cx="1654175" cy="2019300"/>
          </a:xfrm>
          <a:prstGeom prst="rect">
            <a:avLst/>
          </a:prstGeom>
          <a:noFill/>
          <a:ln>
            <a:noFill/>
          </a:ln>
        </p:spPr>
      </p:pic>
      <p:sp>
        <p:nvSpPr>
          <p:cNvPr id="67" name="Google Shape;67;p2"/>
          <p:cNvSpPr txBox="1"/>
          <p:nvPr/>
        </p:nvSpPr>
        <p:spPr>
          <a:xfrm>
            <a:off x="7250112" y="3244850"/>
            <a:ext cx="1674812"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FF00"/>
              </a:buClr>
              <a:buSzPts val="2400"/>
              <a:buFont typeface="Tahoma"/>
              <a:buNone/>
            </a:pPr>
            <a:r>
              <a:rPr b="0" i="0" lang="en-US" sz="2400" u="none">
                <a:solidFill>
                  <a:srgbClr val="FFFF00"/>
                </a:solidFill>
                <a:latin typeface="Tahoma"/>
                <a:ea typeface="Tahoma"/>
                <a:cs typeface="Tahoma"/>
                <a:sym typeface="Tahoma"/>
              </a:rPr>
              <a:t>SN1987A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3"/>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7000"/>
              </a:lnSpc>
              <a:spcBef>
                <a:spcPts val="0"/>
              </a:spcBef>
              <a:spcAft>
                <a:spcPts val="0"/>
              </a:spcAft>
              <a:buNone/>
            </a:pPr>
            <a:fld id="{00000000-1234-1234-1234-123412341234}" type="slidenum">
              <a:rPr b="0" i="0" lang="en-US" sz="4400" u="none" cap="none" strike="noStrike">
                <a:solidFill>
                  <a:srgbClr val="CCFFFF"/>
                </a:solidFill>
                <a:latin typeface="Tahoma"/>
                <a:ea typeface="Tahoma"/>
                <a:cs typeface="Tahoma"/>
                <a:sym typeface="Tahoma"/>
              </a:rPr>
              <a:t>‹#›</a:t>
            </a:fld>
            <a:endParaRPr/>
          </a:p>
        </p:txBody>
      </p:sp>
      <p:sp>
        <p:nvSpPr>
          <p:cNvPr id="75" name="Google Shape;75;p3"/>
          <p:cNvSpPr txBox="1"/>
          <p:nvPr>
            <p:ph type="title"/>
          </p:nvPr>
        </p:nvSpPr>
        <p:spPr>
          <a:xfrm>
            <a:off x="722312" y="150812"/>
            <a:ext cx="7312025" cy="839787"/>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CCFFFF"/>
              </a:buClr>
              <a:buSzPts val="4400"/>
              <a:buFont typeface="Tahoma"/>
              <a:buNone/>
            </a:pPr>
            <a:r>
              <a:rPr b="0" i="0" lang="en-US" sz="4400" u="none">
                <a:solidFill>
                  <a:srgbClr val="CCFFFF"/>
                </a:solidFill>
                <a:latin typeface="Tahoma"/>
                <a:ea typeface="Tahoma"/>
                <a:cs typeface="Tahoma"/>
                <a:sym typeface="Tahoma"/>
              </a:rPr>
              <a:t>How stars die</a:t>
            </a:r>
            <a:endParaRPr/>
          </a:p>
        </p:txBody>
      </p:sp>
      <p:sp>
        <p:nvSpPr>
          <p:cNvPr id="76" name="Google Shape;76;p3"/>
          <p:cNvSpPr txBox="1"/>
          <p:nvPr/>
        </p:nvSpPr>
        <p:spPr>
          <a:xfrm>
            <a:off x="277812" y="1458912"/>
            <a:ext cx="8532812" cy="4684712"/>
          </a:xfrm>
          <a:prstGeom prst="rect">
            <a:avLst/>
          </a:prstGeom>
          <a:noFill/>
          <a:ln>
            <a:noFill/>
          </a:ln>
        </p:spPr>
        <p:txBody>
          <a:bodyPr anchorCtr="0" anchor="t" bIns="46800" lIns="90000" spcFirstLastPara="1" rIns="90000" wrap="square" tIns="46800">
            <a:noAutofit/>
          </a:bodyPr>
          <a:lstStyle/>
          <a:p>
            <a:pPr indent="-339725" lvl="0" marL="339725" marR="0" rtl="0" algn="l">
              <a:lnSpc>
                <a:spcPct val="100000"/>
              </a:lnSpc>
              <a:spcBef>
                <a:spcPts val="0"/>
              </a:spcBef>
              <a:spcAft>
                <a:spcPts val="0"/>
              </a:spcAft>
              <a:buClr>
                <a:srgbClr val="CC99FF"/>
              </a:buClr>
              <a:buSzPts val="2240"/>
              <a:buFont typeface="Noto Sans Symbols"/>
              <a:buChar char="■"/>
            </a:pPr>
            <a:r>
              <a:rPr b="0" i="0" lang="en-US" sz="2800" u="none">
                <a:solidFill>
                  <a:srgbClr val="FFFFFF"/>
                </a:solidFill>
                <a:latin typeface="Tahoma"/>
                <a:ea typeface="Tahoma"/>
                <a:cs typeface="Tahoma"/>
                <a:sym typeface="Tahoma"/>
              </a:rPr>
              <a:t>Single stars that are below about 8 M</a:t>
            </a:r>
            <a:r>
              <a:rPr b="0" baseline="-25000" i="0" lang="en-US" sz="2800" u="none">
                <a:solidFill>
                  <a:srgbClr val="FFFFFF"/>
                </a:solidFill>
                <a:latin typeface="Tahoma"/>
                <a:ea typeface="Tahoma"/>
                <a:cs typeface="Tahoma"/>
                <a:sym typeface="Tahoma"/>
              </a:rPr>
              <a:t>o </a:t>
            </a:r>
            <a:r>
              <a:rPr b="0" i="0" lang="en-US" sz="2800" u="none">
                <a:solidFill>
                  <a:srgbClr val="FFFFFF"/>
                </a:solidFill>
                <a:latin typeface="Tahoma"/>
                <a:ea typeface="Tahoma"/>
                <a:cs typeface="Tahoma"/>
                <a:sym typeface="Tahoma"/>
              </a:rPr>
              <a:t>form red giants at the end of their lives on the main sequence</a:t>
            </a:r>
            <a:endParaRPr/>
          </a:p>
          <a:p>
            <a:pPr indent="-339725" lvl="0" marL="339725" marR="0" rtl="0" algn="l">
              <a:lnSpc>
                <a:spcPct val="100000"/>
              </a:lnSpc>
              <a:spcBef>
                <a:spcPts val="700"/>
              </a:spcBef>
              <a:spcAft>
                <a:spcPts val="0"/>
              </a:spcAft>
              <a:buClr>
                <a:srgbClr val="CC99FF"/>
              </a:buClr>
              <a:buSzPts val="2240"/>
              <a:buFont typeface="Noto Sans Symbols"/>
              <a:buChar char="■"/>
            </a:pPr>
            <a:r>
              <a:rPr b="0" i="0" lang="en-US" sz="2800" u="none">
                <a:solidFill>
                  <a:srgbClr val="FFFFFF"/>
                </a:solidFill>
                <a:latin typeface="Tahoma"/>
                <a:ea typeface="Tahoma"/>
                <a:cs typeface="Tahoma"/>
                <a:sym typeface="Tahoma"/>
              </a:rPr>
              <a:t> Red giants evolve into white dwarfs, often accompanied by planetary nebulae</a:t>
            </a:r>
            <a:endParaRPr/>
          </a:p>
          <a:p>
            <a:pPr indent="-339725" lvl="0" marL="339725" marR="0" rtl="0" algn="l">
              <a:lnSpc>
                <a:spcPct val="100000"/>
              </a:lnSpc>
              <a:spcBef>
                <a:spcPts val="700"/>
              </a:spcBef>
              <a:spcAft>
                <a:spcPts val="0"/>
              </a:spcAft>
              <a:buClr>
                <a:srgbClr val="CC99FF"/>
              </a:buClr>
              <a:buSzPts val="2240"/>
              <a:buFont typeface="Noto Sans Symbols"/>
              <a:buChar char="■"/>
            </a:pPr>
            <a:r>
              <a:rPr b="0" i="0" lang="en-US" sz="2800" u="none">
                <a:solidFill>
                  <a:srgbClr val="FFFFFF"/>
                </a:solidFill>
                <a:latin typeface="Tahoma"/>
                <a:ea typeface="Tahoma"/>
                <a:cs typeface="Tahoma"/>
                <a:sym typeface="Tahoma"/>
              </a:rPr>
              <a:t> More massive stars form red supergiants</a:t>
            </a:r>
            <a:endParaRPr/>
          </a:p>
          <a:p>
            <a:pPr indent="-339725" lvl="0" marL="339725" marR="0" rtl="0" algn="l">
              <a:lnSpc>
                <a:spcPct val="100000"/>
              </a:lnSpc>
              <a:spcBef>
                <a:spcPts val="700"/>
              </a:spcBef>
              <a:spcAft>
                <a:spcPts val="0"/>
              </a:spcAft>
              <a:buClr>
                <a:srgbClr val="CC99FF"/>
              </a:buClr>
              <a:buSzPts val="2240"/>
              <a:buFont typeface="Noto Sans Symbols"/>
              <a:buChar char="■"/>
            </a:pPr>
            <a:r>
              <a:rPr b="0" i="0" lang="en-US" sz="2800" u="none">
                <a:solidFill>
                  <a:srgbClr val="FFFFFF"/>
                </a:solidFill>
                <a:latin typeface="Tahoma"/>
                <a:ea typeface="Tahoma"/>
                <a:cs typeface="Tahoma"/>
                <a:sym typeface="Tahoma"/>
              </a:rPr>
              <a:t> Red supergiants undergo Type II supernova explosions, often leaving behind a stellar core which is a neutron star, or perhaps a black hole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4"/>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7000"/>
              </a:lnSpc>
              <a:spcBef>
                <a:spcPts val="0"/>
              </a:spcBef>
              <a:spcAft>
                <a:spcPts val="0"/>
              </a:spcAft>
              <a:buNone/>
            </a:pPr>
            <a:fld id="{00000000-1234-1234-1234-123412341234}" type="slidenum">
              <a:rPr b="0" i="0" lang="en-US" sz="4400" u="none" cap="none" strike="noStrike">
                <a:solidFill>
                  <a:srgbClr val="CCFFFF"/>
                </a:solidFill>
                <a:latin typeface="Tahoma"/>
                <a:ea typeface="Tahoma"/>
                <a:cs typeface="Tahoma"/>
                <a:sym typeface="Tahoma"/>
              </a:rPr>
              <a:t>‹#›</a:t>
            </a:fld>
            <a:endParaRPr/>
          </a:p>
        </p:txBody>
      </p:sp>
      <p:sp>
        <p:nvSpPr>
          <p:cNvPr id="84" name="Google Shape;84;p4"/>
          <p:cNvSpPr txBox="1"/>
          <p:nvPr>
            <p:ph type="title"/>
          </p:nvPr>
        </p:nvSpPr>
        <p:spPr>
          <a:xfrm>
            <a:off x="381000" y="150812"/>
            <a:ext cx="7772400" cy="839787"/>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CCFFFF"/>
              </a:buClr>
              <a:buSzPts val="4400"/>
              <a:buFont typeface="Tahoma"/>
              <a:buNone/>
            </a:pPr>
            <a:r>
              <a:rPr b="0" i="0" lang="en-US" sz="4400" u="none">
                <a:solidFill>
                  <a:srgbClr val="CCFFFF"/>
                </a:solidFill>
                <a:latin typeface="Tahoma"/>
                <a:ea typeface="Tahoma"/>
                <a:cs typeface="Tahoma"/>
                <a:sym typeface="Tahoma"/>
              </a:rPr>
              <a:t>Stars in binary systems</a:t>
            </a:r>
            <a:endParaRPr/>
          </a:p>
        </p:txBody>
      </p:sp>
      <p:sp>
        <p:nvSpPr>
          <p:cNvPr id="85" name="Google Shape;85;p4"/>
          <p:cNvSpPr txBox="1"/>
          <p:nvPr>
            <p:ph idx="1" type="body"/>
          </p:nvPr>
        </p:nvSpPr>
        <p:spPr>
          <a:xfrm>
            <a:off x="457200" y="1219200"/>
            <a:ext cx="8145462" cy="5086350"/>
          </a:xfrm>
          <a:prstGeom prst="rect">
            <a:avLst/>
          </a:prstGeom>
          <a:noFill/>
          <a:ln>
            <a:noFill/>
          </a:ln>
        </p:spPr>
        <p:txBody>
          <a:bodyPr anchorCtr="0" anchor="t" bIns="46800" lIns="90000" spcFirstLastPara="1" rIns="90000" wrap="square" tIns="46800">
            <a:noAutofit/>
          </a:bodyPr>
          <a:lstStyle/>
          <a:p>
            <a:pPr indent="-339725" lvl="0" marL="339725" marR="0" rtl="0" algn="l">
              <a:lnSpc>
                <a:spcPct val="100000"/>
              </a:lnSpc>
              <a:spcBef>
                <a:spcPts val="0"/>
              </a:spcBef>
              <a:spcAft>
                <a:spcPts val="0"/>
              </a:spcAft>
              <a:buClr>
                <a:srgbClr val="CC99FF"/>
              </a:buClr>
              <a:buSzPts val="2560"/>
              <a:buFont typeface="Noto Sans Symbols"/>
              <a:buChar char="■"/>
            </a:pPr>
            <a:r>
              <a:rPr b="0" i="0" lang="en-US" sz="3200" u="none" cap="none" strike="noStrike">
                <a:solidFill>
                  <a:srgbClr val="FFFFFF"/>
                </a:solidFill>
                <a:latin typeface="Tahoma"/>
                <a:ea typeface="Tahoma"/>
                <a:cs typeface="Tahoma"/>
                <a:sym typeface="Tahoma"/>
              </a:rPr>
              <a:t>In a binary star system consisting of a white dwarf and a main sequence star, the main sequence star will transfer matter to the white dwarf</a:t>
            </a:r>
            <a:endParaRPr/>
          </a:p>
          <a:p>
            <a:pPr indent="-339725" lvl="0" marL="339725" marR="0" rtl="0" algn="l">
              <a:lnSpc>
                <a:spcPct val="100000"/>
              </a:lnSpc>
              <a:spcBef>
                <a:spcPts val="800"/>
              </a:spcBef>
              <a:spcAft>
                <a:spcPts val="0"/>
              </a:spcAft>
              <a:buClr>
                <a:srgbClr val="CC99FF"/>
              </a:buClr>
              <a:buSzPts val="2560"/>
              <a:buFont typeface="Noto Sans Symbols"/>
              <a:buChar char="■"/>
            </a:pPr>
            <a:r>
              <a:rPr b="0" i="0" lang="en-US" sz="3200" u="none" cap="none" strike="noStrike">
                <a:solidFill>
                  <a:srgbClr val="FFFFFF"/>
                </a:solidFill>
                <a:latin typeface="Tahoma"/>
                <a:ea typeface="Tahoma"/>
                <a:cs typeface="Tahoma"/>
                <a:sym typeface="Tahoma"/>
              </a:rPr>
              <a:t>When the white dwarf reaches the “Chandresekhar limit” of 1.4 Mo, it can no longer support itself, and it implodes with a bright flash of energy released due to carbon and oxygen fusion inside the star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5"/>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None/>
            </a:pPr>
            <a:fld id="{00000000-1234-1234-1234-123412341234}" type="slidenum">
              <a:rPr b="0" i="0" lang="en-US" sz="2400" u="none">
                <a:solidFill>
                  <a:srgbClr val="FFFFFF"/>
                </a:solidFill>
                <a:latin typeface="Times New Roman"/>
                <a:ea typeface="Times New Roman"/>
                <a:cs typeface="Times New Roman"/>
                <a:sym typeface="Times New Roman"/>
              </a:rPr>
              <a:t>‹#›</a:t>
            </a:fld>
            <a:endParaRPr/>
          </a:p>
        </p:txBody>
      </p:sp>
      <p:sp>
        <p:nvSpPr>
          <p:cNvPr id="97" name="Google Shape;97;p5"/>
          <p:cNvSpPr txBox="1"/>
          <p:nvPr>
            <p:ph idx="4294967295" type="title"/>
          </p:nvPr>
        </p:nvSpPr>
        <p:spPr>
          <a:xfrm>
            <a:off x="381000" y="6350"/>
            <a:ext cx="8480425" cy="1311275"/>
          </a:xfrm>
          <a:prstGeom prst="rect">
            <a:avLst/>
          </a:prstGeom>
          <a:noFill/>
          <a:ln>
            <a:noFill/>
          </a:ln>
        </p:spPr>
        <p:txBody>
          <a:bodyPr anchorCtr="0" anchor="ctr" bIns="46075" lIns="92150" spcFirstLastPara="1" rIns="92150" wrap="square" tIns="46075">
            <a:noAutofit/>
          </a:bodyPr>
          <a:lstStyle/>
          <a:p>
            <a:pPr indent="0" lvl="0" marL="0" marR="0" rtl="0" algn="l">
              <a:lnSpc>
                <a:spcPct val="100000"/>
              </a:lnSpc>
              <a:spcBef>
                <a:spcPts val="0"/>
              </a:spcBef>
              <a:spcAft>
                <a:spcPts val="0"/>
              </a:spcAft>
              <a:buClr>
                <a:srgbClr val="CCFFFF"/>
              </a:buClr>
              <a:buSzPts val="4000"/>
              <a:buFont typeface="Tahoma"/>
              <a:buNone/>
            </a:pPr>
            <a:r>
              <a:rPr b="0" i="0" lang="en-US" sz="4000" u="none">
                <a:solidFill>
                  <a:srgbClr val="CCFFFF"/>
                </a:solidFill>
                <a:latin typeface="Tahoma"/>
                <a:ea typeface="Tahoma"/>
                <a:cs typeface="Tahoma"/>
                <a:sym typeface="Tahoma"/>
              </a:rPr>
              <a:t>Matter transfer in a binary system</a:t>
            </a:r>
            <a:endParaRPr/>
          </a:p>
        </p:txBody>
      </p:sp>
      <p:sp>
        <p:nvSpPr>
          <p:cNvPr id="98" name="Google Shape;98;p5"/>
          <p:cNvSpPr txBox="1"/>
          <p:nvPr>
            <p:ph idx="4294967295" type="body"/>
          </p:nvPr>
        </p:nvSpPr>
        <p:spPr>
          <a:xfrm>
            <a:off x="4862512" y="2032000"/>
            <a:ext cx="3810000" cy="4595812"/>
          </a:xfrm>
          <a:prstGeom prst="rect">
            <a:avLst/>
          </a:prstGeom>
          <a:noFill/>
          <a:ln>
            <a:noFill/>
          </a:ln>
        </p:spPr>
        <p:txBody>
          <a:bodyPr anchorCtr="0" anchor="t" bIns="46075" lIns="92150" spcFirstLastPara="1" rIns="92150" wrap="square" tIns="46075">
            <a:noAutofit/>
          </a:bodyPr>
          <a:lstStyle/>
          <a:p>
            <a:pPr indent="-339725" lvl="0" marL="339725" marR="0" rtl="0" algn="l">
              <a:lnSpc>
                <a:spcPct val="100000"/>
              </a:lnSpc>
              <a:spcBef>
                <a:spcPts val="0"/>
              </a:spcBef>
              <a:spcAft>
                <a:spcPts val="0"/>
              </a:spcAft>
              <a:buClr>
                <a:srgbClr val="CC99FF"/>
              </a:buClr>
              <a:buSzPts val="2880"/>
              <a:buFont typeface="Noto Sans Symbols"/>
              <a:buChar char="■"/>
            </a:pPr>
            <a:r>
              <a:rPr b="0" i="0" lang="en-US" sz="3600" u="none" cap="none" strike="noStrike">
                <a:solidFill>
                  <a:srgbClr val="FFFFFF"/>
                </a:solidFill>
                <a:latin typeface="Tahoma"/>
                <a:ea typeface="Tahoma"/>
                <a:cs typeface="Tahoma"/>
                <a:sym typeface="Tahoma"/>
              </a:rPr>
              <a:t>Matter transfers between white dwarf and more massive companion</a:t>
            </a:r>
            <a:endParaRPr/>
          </a:p>
          <a:p>
            <a:pPr indent="-339725" lvl="0" marL="339725" marR="0" rtl="0" algn="l">
              <a:lnSpc>
                <a:spcPct val="100000"/>
              </a:lnSpc>
              <a:spcBef>
                <a:spcPts val="900"/>
              </a:spcBef>
              <a:spcAft>
                <a:spcPts val="0"/>
              </a:spcAft>
              <a:buClr>
                <a:srgbClr val="CC99FF"/>
              </a:buClr>
              <a:buSzPts val="2880"/>
              <a:buFont typeface="Noto Sans Symbols"/>
              <a:buChar char="■"/>
            </a:pPr>
            <a:r>
              <a:rPr b="0" i="0" lang="en-US" sz="3600" u="none" cap="none" strike="noStrike">
                <a:solidFill>
                  <a:srgbClr val="FFFFFF"/>
                </a:solidFill>
                <a:latin typeface="Tahoma"/>
                <a:ea typeface="Tahoma"/>
                <a:cs typeface="Tahoma"/>
                <a:sym typeface="Tahoma"/>
              </a:rPr>
              <a:t>“Roche lobe”</a:t>
            </a:r>
            <a:endParaRPr/>
          </a:p>
        </p:txBody>
      </p:sp>
      <p:sp>
        <p:nvSpPr>
          <p:cNvPr id="99" name="Google Shape;99;p5"/>
          <p:cNvSpPr txBox="1"/>
          <p:nvPr/>
        </p:nvSpPr>
        <p:spPr>
          <a:xfrm>
            <a:off x="6459537" y="6370637"/>
            <a:ext cx="1020762" cy="274637"/>
          </a:xfrm>
          <a:prstGeom prst="rect">
            <a:avLst/>
          </a:prstGeom>
          <a:noFill/>
          <a:ln>
            <a:noFill/>
          </a:ln>
        </p:spPr>
        <p:txBody>
          <a:bodyPr anchorCtr="0" anchor="t" bIns="46075" lIns="92150" spcFirstLastPara="1" rIns="92150" wrap="square" tIns="46075">
            <a:spAutoFit/>
          </a:bodyPr>
          <a:lstStyle/>
          <a:p>
            <a:pPr indent="0" lvl="0" marL="0" marR="0" rtl="0" algn="l">
              <a:lnSpc>
                <a:spcPct val="100000"/>
              </a:lnSpc>
              <a:spcBef>
                <a:spcPts val="0"/>
              </a:spcBef>
              <a:spcAft>
                <a:spcPts val="0"/>
              </a:spcAft>
              <a:buClr>
                <a:srgbClr val="FFFFFF"/>
              </a:buClr>
              <a:buSzPts val="1200"/>
              <a:buFont typeface="Times New Roman"/>
              <a:buNone/>
            </a:pPr>
            <a:r>
              <a:rPr b="0" i="0" lang="en-US" sz="1200" u="none">
                <a:solidFill>
                  <a:srgbClr val="FFFFFF"/>
                </a:solidFill>
                <a:latin typeface="Times New Roman"/>
                <a:ea typeface="Times New Roman"/>
                <a:cs typeface="Times New Roman"/>
                <a:sym typeface="Times New Roman"/>
              </a:rPr>
              <a:t>Blondin 1998</a:t>
            </a:r>
            <a:endParaRPr/>
          </a:p>
        </p:txBody>
      </p:sp>
      <p:sp>
        <p:nvSpPr>
          <p:cNvPr id="100" name="Google Shape;100;p5"/>
          <p:cNvSpPr txBox="1"/>
          <p:nvPr/>
        </p:nvSpPr>
        <p:spPr>
          <a:xfrm>
            <a:off x="528637" y="5770562"/>
            <a:ext cx="3798887" cy="460375"/>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FFFF"/>
              </a:buClr>
              <a:buSzPts val="2400"/>
              <a:buFont typeface="Tahoma"/>
              <a:buNone/>
            </a:pPr>
            <a:r>
              <a:rPr b="0" i="0" lang="en-US" sz="2400" u="none">
                <a:solidFill>
                  <a:srgbClr val="FFFFFF"/>
                </a:solidFill>
                <a:latin typeface="Tahoma"/>
                <a:ea typeface="Tahoma"/>
                <a:cs typeface="Tahoma"/>
                <a:sym typeface="Tahoma"/>
              </a:rPr>
              <a:t>John Blondin/NCSU</a:t>
            </a:r>
            <a:endParaRPr/>
          </a:p>
        </p:txBody>
      </p:sp>
      <p:pic>
        <p:nvPicPr>
          <p:cNvPr id="101" name="Google Shape;101;p5"/>
          <p:cNvPicPr preferRelativeResize="0"/>
          <p:nvPr/>
        </p:nvPicPr>
        <p:blipFill rotWithShape="1">
          <a:blip r:embed="rId4">
            <a:alphaModFix/>
          </a:blip>
          <a:srcRect b="0" l="0" r="0" t="0"/>
          <a:stretch/>
        </p:blipFill>
        <p:spPr>
          <a:xfrm>
            <a:off x="503237" y="1617662"/>
            <a:ext cx="3881437" cy="38814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6"/>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3000"/>
              </a:lnSpc>
              <a:spcBef>
                <a:spcPts val="0"/>
              </a:spcBef>
              <a:spcAft>
                <a:spcPts val="0"/>
              </a:spcAft>
              <a:buNone/>
            </a:pPr>
            <a:fld id="{00000000-1234-1234-1234-123412341234}" type="slidenum">
              <a:rPr b="0" i="0" lang="en-US" sz="2400" u="none">
                <a:solidFill>
                  <a:srgbClr val="FFFFFF"/>
                </a:solidFill>
                <a:latin typeface="Times New Roman"/>
                <a:ea typeface="Times New Roman"/>
                <a:cs typeface="Times New Roman"/>
                <a:sym typeface="Times New Roman"/>
              </a:rPr>
              <a:t>‹#›</a:t>
            </a:fld>
            <a:endParaRPr/>
          </a:p>
        </p:txBody>
      </p:sp>
      <p:sp>
        <p:nvSpPr>
          <p:cNvPr id="109" name="Google Shape;109;p6"/>
          <p:cNvSpPr txBox="1"/>
          <p:nvPr>
            <p:ph idx="4294967295" type="title"/>
          </p:nvPr>
        </p:nvSpPr>
        <p:spPr>
          <a:xfrm>
            <a:off x="381000" y="150812"/>
            <a:ext cx="7772400" cy="839787"/>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Clr>
                <a:srgbClr val="CCFFFF"/>
              </a:buClr>
              <a:buSzPts val="3600"/>
              <a:buFont typeface="Tahoma"/>
              <a:buNone/>
            </a:pPr>
            <a:r>
              <a:rPr b="0" i="0" lang="en-US" sz="3600" u="none">
                <a:solidFill>
                  <a:srgbClr val="CCFFFF"/>
                </a:solidFill>
                <a:latin typeface="Tahoma"/>
                <a:ea typeface="Tahoma"/>
                <a:cs typeface="Tahoma"/>
                <a:sym typeface="Tahoma"/>
              </a:rPr>
              <a:t>Distances to Type Ia Supernovae</a:t>
            </a:r>
            <a:r>
              <a:rPr b="0" i="0" lang="en-US" sz="4400" u="none">
                <a:solidFill>
                  <a:srgbClr val="CCFFFF"/>
                </a:solidFill>
                <a:latin typeface="Tahoma"/>
                <a:ea typeface="Tahoma"/>
                <a:cs typeface="Tahoma"/>
                <a:sym typeface="Tahoma"/>
              </a:rPr>
              <a:t> </a:t>
            </a:r>
            <a:endParaRPr/>
          </a:p>
        </p:txBody>
      </p:sp>
      <p:sp>
        <p:nvSpPr>
          <p:cNvPr id="110" name="Google Shape;110;p6"/>
          <p:cNvSpPr txBox="1"/>
          <p:nvPr/>
        </p:nvSpPr>
        <p:spPr>
          <a:xfrm>
            <a:off x="457200" y="1219200"/>
            <a:ext cx="3810000" cy="5391150"/>
          </a:xfrm>
          <a:prstGeom prst="rect">
            <a:avLst/>
          </a:prstGeom>
          <a:noFill/>
          <a:ln>
            <a:noFill/>
          </a:ln>
        </p:spPr>
        <p:txBody>
          <a:bodyPr anchorCtr="0" anchor="t" bIns="46800" lIns="90000" spcFirstLastPara="1" rIns="90000" wrap="square" tIns="46800">
            <a:noAutofit/>
          </a:bodyPr>
          <a:lstStyle/>
          <a:p>
            <a:pPr indent="-339725" lvl="0" marL="339725" marR="0" rtl="0" algn="l">
              <a:lnSpc>
                <a:spcPct val="100000"/>
              </a:lnSpc>
              <a:spcBef>
                <a:spcPts val="0"/>
              </a:spcBef>
              <a:spcAft>
                <a:spcPts val="0"/>
              </a:spcAft>
              <a:buClr>
                <a:srgbClr val="CC99FF"/>
              </a:buClr>
              <a:buSzPts val="2240"/>
              <a:buFont typeface="Noto Sans Symbols"/>
              <a:buChar char="■"/>
            </a:pPr>
            <a:r>
              <a:rPr b="0" i="0" lang="en-US" sz="2800" u="none">
                <a:solidFill>
                  <a:srgbClr val="FFFFFF"/>
                </a:solidFill>
                <a:latin typeface="Tahoma"/>
                <a:ea typeface="Tahoma"/>
                <a:cs typeface="Tahoma"/>
                <a:sym typeface="Tahoma"/>
              </a:rPr>
              <a:t>All Ias are due to implosion of 1.4 Mo white dwarfs, so they all have the same amount of fuel to burn and produce the same luminosity</a:t>
            </a:r>
            <a:endParaRPr/>
          </a:p>
          <a:p>
            <a:pPr indent="-339725" lvl="0" marL="339725" marR="0" rtl="0" algn="l">
              <a:lnSpc>
                <a:spcPct val="100000"/>
              </a:lnSpc>
              <a:spcBef>
                <a:spcPts val="700"/>
              </a:spcBef>
              <a:spcAft>
                <a:spcPts val="0"/>
              </a:spcAft>
              <a:buClr>
                <a:srgbClr val="CC99FF"/>
              </a:buClr>
              <a:buSzPts val="2240"/>
              <a:buFont typeface="Noto Sans Symbols"/>
              <a:buChar char="■"/>
            </a:pPr>
            <a:r>
              <a:rPr b="0" i="0" lang="en-US" sz="2800" u="none">
                <a:solidFill>
                  <a:srgbClr val="FFFFFF"/>
                </a:solidFill>
                <a:latin typeface="Tahoma"/>
                <a:ea typeface="Tahoma"/>
                <a:cs typeface="Tahoma"/>
                <a:sym typeface="Tahoma"/>
              </a:rPr>
              <a:t>They therefore act like </a:t>
            </a:r>
            <a:r>
              <a:rPr b="0" i="0" lang="en-US" sz="2800" u="none">
                <a:solidFill>
                  <a:srgbClr val="FFFF00"/>
                </a:solidFill>
                <a:latin typeface="Tahoma"/>
                <a:ea typeface="Tahoma"/>
                <a:cs typeface="Tahoma"/>
                <a:sym typeface="Tahoma"/>
              </a:rPr>
              <a:t>“standard candles”</a:t>
            </a:r>
            <a:endParaRPr/>
          </a:p>
          <a:p>
            <a:pPr indent="0" lvl="0" marL="0" marR="0" rtl="0" algn="l">
              <a:lnSpc>
                <a:spcPct val="93000"/>
              </a:lnSpc>
              <a:spcBef>
                <a:spcPts val="0"/>
              </a:spcBef>
              <a:spcAft>
                <a:spcPts val="0"/>
              </a:spcAft>
              <a:buNone/>
            </a:pPr>
            <a:r>
              <a:t/>
            </a:r>
            <a:endParaRPr b="0" i="0" sz="2800" u="none">
              <a:solidFill>
                <a:srgbClr val="FFFF00"/>
              </a:solidFill>
              <a:latin typeface="Tahoma"/>
              <a:ea typeface="Tahoma"/>
              <a:cs typeface="Tahoma"/>
              <a:sym typeface="Tahoma"/>
            </a:endParaRPr>
          </a:p>
        </p:txBody>
      </p:sp>
      <p:pic>
        <p:nvPicPr>
          <p:cNvPr id="111" name="Google Shape;111;p6"/>
          <p:cNvPicPr preferRelativeResize="0"/>
          <p:nvPr/>
        </p:nvPicPr>
        <p:blipFill rotWithShape="1">
          <a:blip r:embed="rId4">
            <a:alphaModFix/>
          </a:blip>
          <a:srcRect b="0" l="0" r="0" t="0"/>
          <a:stretch/>
        </p:blipFill>
        <p:spPr>
          <a:xfrm>
            <a:off x="4478337" y="2230437"/>
            <a:ext cx="4398962" cy="29987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7"/>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7000"/>
              </a:lnSpc>
              <a:spcBef>
                <a:spcPts val="0"/>
              </a:spcBef>
              <a:spcAft>
                <a:spcPts val="0"/>
              </a:spcAft>
              <a:buNone/>
            </a:pPr>
            <a:fld id="{00000000-1234-1234-1234-123412341234}" type="slidenum">
              <a:rPr b="0" i="0" lang="en-US" sz="4400" u="none" cap="none" strike="noStrike">
                <a:solidFill>
                  <a:srgbClr val="CCFFFF"/>
                </a:solidFill>
                <a:latin typeface="Tahoma"/>
                <a:ea typeface="Tahoma"/>
                <a:cs typeface="Tahoma"/>
                <a:sym typeface="Tahoma"/>
              </a:rPr>
              <a:t>‹#›</a:t>
            </a:fld>
            <a:endParaRPr/>
          </a:p>
        </p:txBody>
      </p:sp>
      <p:sp>
        <p:nvSpPr>
          <p:cNvPr id="119" name="Google Shape;119;p7"/>
          <p:cNvSpPr txBox="1"/>
          <p:nvPr>
            <p:ph type="title"/>
          </p:nvPr>
        </p:nvSpPr>
        <p:spPr>
          <a:xfrm>
            <a:off x="722312" y="0"/>
            <a:ext cx="7312025" cy="1312862"/>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Clr>
                <a:srgbClr val="CCFFFF"/>
              </a:buClr>
              <a:buSzPts val="3600"/>
              <a:buFont typeface="Tahoma"/>
              <a:buNone/>
            </a:pPr>
            <a:r>
              <a:rPr b="0" i="0" lang="en-US" sz="3600" u="none">
                <a:solidFill>
                  <a:srgbClr val="CCFFFF"/>
                </a:solidFill>
                <a:latin typeface="Tahoma"/>
                <a:ea typeface="Tahoma"/>
                <a:cs typeface="Tahoma"/>
                <a:sym typeface="Tahoma"/>
              </a:rPr>
              <a:t>Distances to Type Ia Supernovae</a:t>
            </a:r>
            <a:r>
              <a:rPr b="0" i="0" lang="en-US" sz="4400" u="none">
                <a:solidFill>
                  <a:srgbClr val="CCFFFF"/>
                </a:solidFill>
                <a:latin typeface="Tahoma"/>
                <a:ea typeface="Tahoma"/>
                <a:cs typeface="Tahoma"/>
                <a:sym typeface="Tahoma"/>
              </a:rPr>
              <a:t> </a:t>
            </a:r>
            <a:endParaRPr/>
          </a:p>
        </p:txBody>
      </p:sp>
      <p:sp>
        <p:nvSpPr>
          <p:cNvPr id="120" name="Google Shape;120;p7"/>
          <p:cNvSpPr txBox="1"/>
          <p:nvPr/>
        </p:nvSpPr>
        <p:spPr>
          <a:xfrm>
            <a:off x="209650" y="1666250"/>
            <a:ext cx="8580300" cy="4830900"/>
          </a:xfrm>
          <a:prstGeom prst="rect">
            <a:avLst/>
          </a:prstGeom>
          <a:noFill/>
          <a:ln>
            <a:noFill/>
          </a:ln>
        </p:spPr>
        <p:txBody>
          <a:bodyPr anchorCtr="0" anchor="t" bIns="46800" lIns="90000" spcFirstLastPara="1" rIns="90000" wrap="square" tIns="46800">
            <a:noAutofit/>
          </a:bodyPr>
          <a:lstStyle/>
          <a:p>
            <a:pPr indent="-320675" lvl="0" marL="339725" marR="0" rtl="0" algn="l">
              <a:lnSpc>
                <a:spcPct val="100000"/>
              </a:lnSpc>
              <a:spcBef>
                <a:spcPts val="0"/>
              </a:spcBef>
              <a:spcAft>
                <a:spcPts val="0"/>
              </a:spcAft>
              <a:buClr>
                <a:srgbClr val="CC99FF"/>
              </a:buClr>
              <a:buSzPts val="2260"/>
              <a:buFont typeface="Noto Sans Symbols"/>
              <a:buChar char="■"/>
            </a:pPr>
            <a:r>
              <a:rPr b="0" i="0" lang="en-US" sz="2900" u="none">
                <a:solidFill>
                  <a:srgbClr val="FFFFFF"/>
                </a:solidFill>
                <a:latin typeface="Tahoma"/>
                <a:ea typeface="Tahoma"/>
                <a:cs typeface="Tahoma"/>
                <a:sym typeface="Tahoma"/>
              </a:rPr>
              <a:t>Decay time of light curve is correlated to absolute luminosity</a:t>
            </a:r>
            <a:endParaRPr sz="1100"/>
          </a:p>
          <a:p>
            <a:pPr indent="-320675" lvl="0" marL="339725" marR="0" rtl="0" algn="l">
              <a:lnSpc>
                <a:spcPct val="100000"/>
              </a:lnSpc>
              <a:spcBef>
                <a:spcPts val="800"/>
              </a:spcBef>
              <a:spcAft>
                <a:spcPts val="0"/>
              </a:spcAft>
              <a:buClr>
                <a:srgbClr val="CC99FF"/>
              </a:buClr>
              <a:buSzPts val="2260"/>
              <a:buFont typeface="Noto Sans Symbols"/>
              <a:buChar char="■"/>
            </a:pPr>
            <a:r>
              <a:rPr b="0" i="0" lang="en-US" sz="2900" u="none">
                <a:solidFill>
                  <a:srgbClr val="FFFFFF"/>
                </a:solidFill>
                <a:latin typeface="Tahoma"/>
                <a:ea typeface="Tahoma"/>
                <a:cs typeface="Tahoma"/>
                <a:sym typeface="Tahoma"/>
              </a:rPr>
              <a:t>Luminosity comes from the radioactive decay of Cobalt and Nickel into Iron</a:t>
            </a:r>
            <a:endParaRPr sz="1100"/>
          </a:p>
          <a:p>
            <a:pPr indent="-320675" lvl="0" marL="339725" marR="0" rtl="0" algn="l">
              <a:lnSpc>
                <a:spcPct val="100000"/>
              </a:lnSpc>
              <a:spcBef>
                <a:spcPts val="800"/>
              </a:spcBef>
              <a:spcAft>
                <a:spcPts val="0"/>
              </a:spcAft>
              <a:buClr>
                <a:srgbClr val="CC99FF"/>
              </a:buClr>
              <a:buSzPts val="2260"/>
              <a:buFont typeface="Noto Sans Symbols"/>
              <a:buChar char="■"/>
            </a:pPr>
            <a:r>
              <a:rPr b="0" i="0" lang="en-US" sz="2900" u="none">
                <a:solidFill>
                  <a:srgbClr val="FFFFFF"/>
                </a:solidFill>
                <a:latin typeface="Tahoma"/>
                <a:ea typeface="Tahoma"/>
                <a:cs typeface="Tahoma"/>
                <a:sym typeface="Tahoma"/>
              </a:rPr>
              <a:t>Some Type Ia supernovae are in galaxies with Cepheid variables</a:t>
            </a:r>
            <a:endParaRPr sz="1100"/>
          </a:p>
          <a:p>
            <a:pPr indent="-320675" lvl="0" marL="339725" marR="0" rtl="0" algn="l">
              <a:lnSpc>
                <a:spcPct val="100000"/>
              </a:lnSpc>
              <a:spcBef>
                <a:spcPts val="800"/>
              </a:spcBef>
              <a:spcAft>
                <a:spcPts val="0"/>
              </a:spcAft>
              <a:buClr>
                <a:srgbClr val="CC99FF"/>
              </a:buClr>
              <a:buSzPts val="2260"/>
              <a:buFont typeface="Noto Sans Symbols"/>
              <a:buChar char="■"/>
            </a:pPr>
            <a:r>
              <a:rPr b="0" i="0" lang="en-US" sz="2900" u="none">
                <a:solidFill>
                  <a:srgbClr val="FFFFFF"/>
                </a:solidFill>
                <a:latin typeface="Tahoma"/>
                <a:ea typeface="Tahoma"/>
                <a:cs typeface="Tahoma"/>
                <a:sym typeface="Tahoma"/>
              </a:rPr>
              <a:t>Good to 20% as a distance measure</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8"/>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7000"/>
              </a:lnSpc>
              <a:spcBef>
                <a:spcPts val="0"/>
              </a:spcBef>
              <a:spcAft>
                <a:spcPts val="0"/>
              </a:spcAft>
              <a:buNone/>
            </a:pPr>
            <a:fld id="{00000000-1234-1234-1234-123412341234}" type="slidenum">
              <a:rPr b="0" i="0" lang="en-US" sz="4400" u="none" cap="none" strike="noStrike">
                <a:solidFill>
                  <a:srgbClr val="CCFFFF"/>
                </a:solidFill>
                <a:latin typeface="Tahoma"/>
                <a:ea typeface="Tahoma"/>
                <a:cs typeface="Tahoma"/>
                <a:sym typeface="Tahoma"/>
              </a:rPr>
              <a:t>‹#›</a:t>
            </a:fld>
            <a:endParaRPr/>
          </a:p>
        </p:txBody>
      </p:sp>
      <p:sp>
        <p:nvSpPr>
          <p:cNvPr id="128" name="Google Shape;128;p8"/>
          <p:cNvSpPr txBox="1"/>
          <p:nvPr>
            <p:ph type="title"/>
          </p:nvPr>
        </p:nvSpPr>
        <p:spPr>
          <a:xfrm>
            <a:off x="1430337" y="228600"/>
            <a:ext cx="6424612" cy="703262"/>
          </a:xfrm>
          <a:prstGeom prst="rect">
            <a:avLst/>
          </a:prstGeom>
          <a:noFill/>
          <a:ln>
            <a:noFill/>
          </a:ln>
        </p:spPr>
        <p:txBody>
          <a:bodyPr anchorCtr="0" anchor="b" bIns="46800" lIns="90000" spcFirstLastPara="1" rIns="90000" wrap="square" tIns="46800">
            <a:noAutofit/>
          </a:bodyPr>
          <a:lstStyle/>
          <a:p>
            <a:pPr indent="0" lvl="0" marL="0" rtl="0" algn="ctr">
              <a:lnSpc>
                <a:spcPct val="100000"/>
              </a:lnSpc>
              <a:spcBef>
                <a:spcPts val="0"/>
              </a:spcBef>
              <a:spcAft>
                <a:spcPts val="0"/>
              </a:spcAft>
              <a:buClr>
                <a:srgbClr val="CCFFFF"/>
              </a:buClr>
              <a:buSzPts val="4000"/>
              <a:buFont typeface="Tahoma"/>
              <a:buNone/>
            </a:pPr>
            <a:r>
              <a:rPr b="0" i="0" lang="en-US" sz="4000" u="none">
                <a:solidFill>
                  <a:srgbClr val="CCFFFF"/>
                </a:solidFill>
                <a:latin typeface="Tahoma"/>
                <a:ea typeface="Tahoma"/>
                <a:cs typeface="Tahoma"/>
                <a:sym typeface="Tahoma"/>
              </a:rPr>
              <a:t>Supernova</a:t>
            </a:r>
            <a:endParaRPr/>
          </a:p>
        </p:txBody>
      </p:sp>
      <p:pic>
        <p:nvPicPr>
          <p:cNvPr id="129" name="Google Shape;129;p8"/>
          <p:cNvPicPr preferRelativeResize="0"/>
          <p:nvPr/>
        </p:nvPicPr>
        <p:blipFill rotWithShape="1">
          <a:blip r:embed="rId4">
            <a:alphaModFix/>
          </a:blip>
          <a:srcRect b="-141" l="0" r="34684" t="6681"/>
          <a:stretch/>
        </p:blipFill>
        <p:spPr>
          <a:xfrm>
            <a:off x="420687" y="1166812"/>
            <a:ext cx="2846387" cy="5403850"/>
          </a:xfrm>
          <a:prstGeom prst="rect">
            <a:avLst/>
          </a:prstGeom>
          <a:noFill/>
          <a:ln>
            <a:noFill/>
          </a:ln>
        </p:spPr>
      </p:pic>
      <p:sp>
        <p:nvSpPr>
          <p:cNvPr id="130" name="Google Shape;130;p8"/>
          <p:cNvSpPr txBox="1"/>
          <p:nvPr/>
        </p:nvSpPr>
        <p:spPr>
          <a:xfrm>
            <a:off x="3586162" y="4546600"/>
            <a:ext cx="5557837" cy="1274762"/>
          </a:xfrm>
          <a:prstGeom prst="rect">
            <a:avLst/>
          </a:prstGeom>
          <a:noFill/>
          <a:ln>
            <a:noFill/>
          </a:ln>
        </p:spPr>
        <p:txBody>
          <a:bodyPr anchorCtr="0" anchor="t" bIns="43200" lIns="86400" spcFirstLastPara="1" rIns="86400" wrap="square" tIns="43200">
            <a:spAutoFit/>
          </a:bodyPr>
          <a:lstStyle/>
          <a:p>
            <a:pPr indent="0" lvl="0" marL="0" marR="0" rtl="0" algn="l">
              <a:lnSpc>
                <a:spcPct val="100000"/>
              </a:lnSpc>
              <a:spcBef>
                <a:spcPts val="0"/>
              </a:spcBef>
              <a:spcAft>
                <a:spcPts val="0"/>
              </a:spcAft>
              <a:buClr>
                <a:srgbClr val="FFFFFF"/>
              </a:buClr>
              <a:buSzPts val="2600"/>
              <a:buFont typeface="Arial"/>
              <a:buNone/>
            </a:pPr>
            <a:r>
              <a:rPr b="0" i="0" lang="en-US" sz="2600" u="none">
                <a:solidFill>
                  <a:srgbClr val="FFFFFF"/>
                </a:solidFill>
                <a:latin typeface="Arial"/>
                <a:ea typeface="Arial"/>
                <a:cs typeface="Arial"/>
                <a:sym typeface="Arial"/>
              </a:rPr>
              <a:t>The energy spectrum of a supernova tells us in fine detail about its origin and properties.</a:t>
            </a:r>
            <a:r>
              <a:rPr b="1" i="0" lang="en-US" sz="2600" u="none">
                <a:solidFill>
                  <a:srgbClr val="00279F"/>
                </a:solidFill>
                <a:latin typeface="Arial"/>
                <a:ea typeface="Arial"/>
                <a:cs typeface="Arial"/>
                <a:sym typeface="Arial"/>
              </a:rPr>
              <a:t> </a:t>
            </a:r>
            <a:endParaRPr/>
          </a:p>
        </p:txBody>
      </p:sp>
      <p:pic>
        <p:nvPicPr>
          <p:cNvPr id="131" name="Google Shape;131;p8"/>
          <p:cNvPicPr preferRelativeResize="0"/>
          <p:nvPr/>
        </p:nvPicPr>
        <p:blipFill rotWithShape="1">
          <a:blip r:embed="rId5">
            <a:alphaModFix/>
          </a:blip>
          <a:srcRect b="15747" l="0" r="35432" t="54666"/>
          <a:stretch/>
        </p:blipFill>
        <p:spPr>
          <a:xfrm>
            <a:off x="3444875" y="2506662"/>
            <a:ext cx="5437187" cy="1866900"/>
          </a:xfrm>
          <a:prstGeom prst="rect">
            <a:avLst/>
          </a:prstGeom>
          <a:noFill/>
          <a:ln>
            <a:noFill/>
          </a:ln>
        </p:spPr>
      </p:pic>
      <p:sp>
        <p:nvSpPr>
          <p:cNvPr id="132" name="Google Shape;132;p8"/>
          <p:cNvSpPr txBox="1"/>
          <p:nvPr/>
        </p:nvSpPr>
        <p:spPr>
          <a:xfrm>
            <a:off x="3586162" y="1127125"/>
            <a:ext cx="5148262" cy="1274762"/>
          </a:xfrm>
          <a:prstGeom prst="rect">
            <a:avLst/>
          </a:prstGeom>
          <a:noFill/>
          <a:ln>
            <a:noFill/>
          </a:ln>
        </p:spPr>
        <p:txBody>
          <a:bodyPr anchorCtr="0" anchor="t" bIns="43200" lIns="86400" spcFirstLastPara="1" rIns="86400" wrap="square" tIns="43200">
            <a:spAutoFit/>
          </a:bodyPr>
          <a:lstStyle/>
          <a:p>
            <a:pPr indent="0" lvl="0" marL="0" marR="0" rtl="0" algn="l">
              <a:lnSpc>
                <a:spcPct val="100000"/>
              </a:lnSpc>
              <a:spcBef>
                <a:spcPts val="0"/>
              </a:spcBef>
              <a:spcAft>
                <a:spcPts val="0"/>
              </a:spcAft>
              <a:buClr>
                <a:srgbClr val="FFFFFF"/>
              </a:buClr>
              <a:buSzPts val="2600"/>
              <a:buFont typeface="Arial"/>
              <a:buNone/>
            </a:pPr>
            <a:r>
              <a:rPr b="0" i="0" lang="en-US" sz="2600" u="none">
                <a:solidFill>
                  <a:srgbClr val="FFFFFF"/>
                </a:solidFill>
                <a:latin typeface="Arial"/>
                <a:ea typeface="Arial"/>
                <a:cs typeface="Arial"/>
                <a:sym typeface="Arial"/>
              </a:rPr>
              <a:t>Over time the SN atmosphere expands and thins, allowing us to see every layer.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9"/>
          <p:cNvSpPr txBox="1"/>
          <p:nvPr>
            <p:ph idx="12" type="sldNum"/>
          </p:nvPr>
        </p:nvSpPr>
        <p:spPr>
          <a:xfrm>
            <a:off x="6553200" y="6248400"/>
            <a:ext cx="1901825" cy="454025"/>
          </a:xfrm>
          <a:prstGeom prst="rect">
            <a:avLst/>
          </a:prstGeom>
          <a:noFill/>
          <a:ln>
            <a:noFill/>
          </a:ln>
        </p:spPr>
        <p:txBody>
          <a:bodyPr anchorCtr="0" anchor="t" bIns="46800" lIns="90000" spcFirstLastPara="1" rIns="90000" wrap="square" tIns="46800">
            <a:noAutofit/>
          </a:bodyPr>
          <a:lstStyle/>
          <a:p>
            <a:pPr indent="0" lvl="0" marL="0" marR="0" rtl="0" algn="l">
              <a:lnSpc>
                <a:spcPct val="97000"/>
              </a:lnSpc>
              <a:spcBef>
                <a:spcPts val="0"/>
              </a:spcBef>
              <a:spcAft>
                <a:spcPts val="0"/>
              </a:spcAft>
              <a:buNone/>
            </a:pPr>
            <a:fld id="{00000000-1234-1234-1234-123412341234}" type="slidenum">
              <a:rPr b="0" i="0" lang="en-US" sz="4400" u="none" cap="none" strike="noStrike">
                <a:solidFill>
                  <a:srgbClr val="CCFFFF"/>
                </a:solidFill>
                <a:latin typeface="Tahoma"/>
                <a:ea typeface="Tahoma"/>
                <a:cs typeface="Tahoma"/>
                <a:sym typeface="Tahoma"/>
              </a:rPr>
              <a:t>‹#›</a:t>
            </a:fld>
            <a:endParaRPr/>
          </a:p>
        </p:txBody>
      </p:sp>
      <p:pic>
        <p:nvPicPr>
          <p:cNvPr id="140" name="Google Shape;140;p9"/>
          <p:cNvPicPr preferRelativeResize="0"/>
          <p:nvPr/>
        </p:nvPicPr>
        <p:blipFill rotWithShape="1">
          <a:blip r:embed="rId4">
            <a:alphaModFix/>
          </a:blip>
          <a:srcRect b="51145" l="0" r="0" t="0"/>
          <a:stretch/>
        </p:blipFill>
        <p:spPr>
          <a:xfrm>
            <a:off x="192087" y="920750"/>
            <a:ext cx="4879975" cy="3467100"/>
          </a:xfrm>
          <a:prstGeom prst="rect">
            <a:avLst/>
          </a:prstGeom>
          <a:noFill/>
          <a:ln>
            <a:noFill/>
          </a:ln>
        </p:spPr>
      </p:pic>
      <p:pic>
        <p:nvPicPr>
          <p:cNvPr id="141" name="Google Shape;141;p9"/>
          <p:cNvPicPr preferRelativeResize="0"/>
          <p:nvPr/>
        </p:nvPicPr>
        <p:blipFill rotWithShape="1">
          <a:blip r:embed="rId4">
            <a:alphaModFix/>
          </a:blip>
          <a:srcRect b="0" l="0" r="0" t="50479"/>
          <a:stretch/>
        </p:blipFill>
        <p:spPr>
          <a:xfrm>
            <a:off x="4730750" y="3089275"/>
            <a:ext cx="4224337" cy="3041650"/>
          </a:xfrm>
          <a:prstGeom prst="rect">
            <a:avLst/>
          </a:prstGeom>
          <a:noFill/>
          <a:ln>
            <a:noFill/>
          </a:ln>
        </p:spPr>
      </p:pic>
      <p:sp>
        <p:nvSpPr>
          <p:cNvPr id="142" name="Google Shape;142;p9"/>
          <p:cNvSpPr txBox="1"/>
          <p:nvPr/>
        </p:nvSpPr>
        <p:spPr>
          <a:xfrm>
            <a:off x="368300" y="4651375"/>
            <a:ext cx="4076700" cy="1138237"/>
          </a:xfrm>
          <a:prstGeom prst="rect">
            <a:avLst/>
          </a:prstGeom>
          <a:noFill/>
          <a:ln>
            <a:noFill/>
          </a:ln>
        </p:spPr>
        <p:txBody>
          <a:bodyPr anchorCtr="0" anchor="t" bIns="43200" lIns="86400" spcFirstLastPara="1" rIns="86400" wrap="square" tIns="43200">
            <a:spAutoFit/>
          </a:bodyPr>
          <a:lstStyle/>
          <a:p>
            <a:pPr indent="0" lvl="0" marL="0" marR="0" rtl="0" algn="l">
              <a:lnSpc>
                <a:spcPct val="100000"/>
              </a:lnSpc>
              <a:spcBef>
                <a:spcPts val="0"/>
              </a:spcBef>
              <a:spcAft>
                <a:spcPts val="0"/>
              </a:spcAft>
              <a:buClr>
                <a:srgbClr val="FFFFFF"/>
              </a:buClr>
              <a:buSzPts val="2300"/>
              <a:buFont typeface="Arial"/>
              <a:buNone/>
            </a:pPr>
            <a:r>
              <a:rPr b="0" i="0" lang="en-US" sz="2300" u="none">
                <a:solidFill>
                  <a:srgbClr val="FFFFFF"/>
                </a:solidFill>
                <a:latin typeface="Arial"/>
                <a:ea typeface="Arial"/>
                <a:cs typeface="Arial"/>
                <a:sym typeface="Arial"/>
              </a:rPr>
              <a:t>Redshift measured tells us expansion factor (average distance between galaxies)‏</a:t>
            </a:r>
            <a:endParaRPr/>
          </a:p>
        </p:txBody>
      </p:sp>
      <p:sp>
        <p:nvSpPr>
          <p:cNvPr id="143" name="Google Shape;143;p9"/>
          <p:cNvSpPr txBox="1"/>
          <p:nvPr/>
        </p:nvSpPr>
        <p:spPr>
          <a:xfrm>
            <a:off x="5454650" y="1292225"/>
            <a:ext cx="3400425" cy="1138237"/>
          </a:xfrm>
          <a:prstGeom prst="rect">
            <a:avLst/>
          </a:prstGeom>
          <a:noFill/>
          <a:ln>
            <a:noFill/>
          </a:ln>
        </p:spPr>
        <p:txBody>
          <a:bodyPr anchorCtr="0" anchor="t" bIns="43200" lIns="86400" spcFirstLastPara="1" rIns="86400" wrap="square" tIns="43200">
            <a:spAutoFit/>
          </a:bodyPr>
          <a:lstStyle/>
          <a:p>
            <a:pPr indent="0" lvl="0" marL="0" marR="0" rtl="0" algn="l">
              <a:lnSpc>
                <a:spcPct val="100000"/>
              </a:lnSpc>
              <a:spcBef>
                <a:spcPts val="0"/>
              </a:spcBef>
              <a:spcAft>
                <a:spcPts val="0"/>
              </a:spcAft>
              <a:buClr>
                <a:srgbClr val="FFFFFF"/>
              </a:buClr>
              <a:buSzPts val="2300"/>
              <a:buFont typeface="Arial"/>
              <a:buNone/>
            </a:pPr>
            <a:r>
              <a:rPr b="0" i="0" lang="en-US" sz="2300" u="none">
                <a:solidFill>
                  <a:srgbClr val="FFFFFF"/>
                </a:solidFill>
                <a:latin typeface="Arial"/>
                <a:ea typeface="Arial"/>
                <a:cs typeface="Arial"/>
                <a:sym typeface="Arial"/>
              </a:rPr>
              <a:t>Peak brightness tells us distance away (lookback time)‏</a:t>
            </a:r>
            <a:endParaRPr/>
          </a:p>
        </p:txBody>
      </p:sp>
      <p:sp>
        <p:nvSpPr>
          <p:cNvPr id="144" name="Google Shape;144;p9"/>
          <p:cNvSpPr txBox="1"/>
          <p:nvPr>
            <p:ph type="title"/>
          </p:nvPr>
        </p:nvSpPr>
        <p:spPr>
          <a:xfrm>
            <a:off x="381000" y="0"/>
            <a:ext cx="7772400" cy="1435100"/>
          </a:xfrm>
          <a:prstGeom prst="rect">
            <a:avLst/>
          </a:prstGeom>
          <a:noFill/>
          <a:ln>
            <a:noFill/>
          </a:ln>
        </p:spPr>
        <p:txBody>
          <a:bodyPr anchorCtr="0" anchor="b" bIns="46800" lIns="90000" spcFirstLastPara="1" rIns="90000" wrap="square" tIns="46800">
            <a:noAutofit/>
          </a:bodyPr>
          <a:lstStyle/>
          <a:p>
            <a:pPr indent="0" lvl="0" marL="0" rtl="0" algn="ctr">
              <a:lnSpc>
                <a:spcPct val="100000"/>
              </a:lnSpc>
              <a:spcBef>
                <a:spcPts val="0"/>
              </a:spcBef>
              <a:spcAft>
                <a:spcPts val="0"/>
              </a:spcAft>
              <a:buClr>
                <a:srgbClr val="CCFFFF"/>
              </a:buClr>
              <a:buSzPts val="4400"/>
              <a:buFont typeface="Tahoma"/>
              <a:buNone/>
            </a:pPr>
            <a:r>
              <a:rPr b="0" i="0" lang="en-US" sz="4400" u="none">
                <a:solidFill>
                  <a:srgbClr val="CCFFFF"/>
                </a:solidFill>
                <a:latin typeface="Tahoma"/>
                <a:ea typeface="Tahoma"/>
                <a:cs typeface="Tahoma"/>
                <a:sym typeface="Tahoma"/>
              </a:rPr>
              <a:t>Type Ia Supernova lightcurves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cominsky</dc:creator>
</cp:coreProperties>
</file>

<file path=docProps/custom.xml><?xml version="1.0" encoding="utf-8"?>
<Properties xmlns="http://schemas.openxmlformats.org/officeDocument/2006/custom-properties" xmlns:vt="http://schemas.openxmlformats.org/officeDocument/2006/docPropsVTypes"/>
</file>