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62" r:id="rId2"/>
    <p:sldId id="256" r:id="rId3"/>
    <p:sldId id="263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257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3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181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1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6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8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815588-8A5B-5FBF-77F5-50265D4C4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721608"/>
          </a:xfrm>
        </p:spPr>
        <p:txBody>
          <a:bodyPr/>
          <a:lstStyle/>
          <a:p>
            <a:r>
              <a:rPr lang="it-IT" dirty="0"/>
              <a:t>Progetto finale Epicode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2FCEC3-B002-43BF-E9D4-FA484C55E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480560"/>
            <a:ext cx="9418320" cy="2011680"/>
          </a:xfrm>
        </p:spPr>
        <p:txBody>
          <a:bodyPr/>
          <a:lstStyle/>
          <a:p>
            <a:r>
              <a:rPr lang="it-IT" sz="2800" dirty="0"/>
              <a:t>Di Palo Federica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128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ondo fumo astratto">
            <a:extLst>
              <a:ext uri="{FF2B5EF4-FFF2-40B4-BE49-F238E27FC236}">
                <a16:creationId xmlns:a16="http://schemas.microsoft.com/office/drawing/2014/main" id="{1A15A3ED-BFE3-0FBA-88D8-852A04831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6492" b="8922"/>
          <a:stretch/>
        </p:blipFill>
        <p:spPr>
          <a:xfrm>
            <a:off x="7728901" y="1571"/>
            <a:ext cx="3563939" cy="685642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1B0FEE9-5026-B319-9335-4873E443C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60" y="805262"/>
            <a:ext cx="9660194" cy="986667"/>
          </a:xfrm>
        </p:spPr>
        <p:txBody>
          <a:bodyPr>
            <a:noAutofit/>
          </a:bodyPr>
          <a:lstStyle/>
          <a:p>
            <a:r>
              <a:rPr lang="it-IT" sz="6000" dirty="0"/>
              <a:t>INTRODUZIONE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5AD036-F2E7-8249-F7A8-80BC7C06C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37" y="2047444"/>
            <a:ext cx="6027420" cy="41173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>
                    <a:lumMod val="85000"/>
                  </a:schemeClr>
                </a:solidFill>
              </a:rPr>
              <a:t>Questo progetto mira ad analizzare i dati sulla resistenza agli antibiotici dal 2018 al 2022, con l’obiettivo di identificare tendenze nei comportamenti di resistenza a livello europeo. </a:t>
            </a:r>
            <a:r>
              <a:rPr lang="it-IT" sz="2000" dirty="0"/>
              <a:t>Utilizzando strumenti avanzati di analisi dei dati come Excel, Power Query e Power BI, esploreremo come la resistenza è cambiata nel tempo per vari antibiotici e batteri, per fornire indicazioni che possano aiutare a migliorare le strategie di trattamento e la gestione della resistenza agli antibiotici.</a:t>
            </a:r>
            <a:endParaRPr lang="it-IT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3F39AB-D816-425D-ACF5-BBCF4305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4E006F-9D0D-79A5-49CA-3361B73E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436880"/>
            <a:ext cx="6323026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z="3000" dirty="0"/>
              <a:t>Importazione e Preparazione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CED47F-6E71-FE72-04EC-4AE54798F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31" y="1984999"/>
            <a:ext cx="4465198" cy="4310452"/>
          </a:xfrm>
        </p:spPr>
        <p:txBody>
          <a:bodyPr vert="horz" lIns="91440" tIns="45720" rIns="91440" bIns="45720" rtlCol="0">
            <a:noAutofit/>
          </a:bodyPr>
          <a:lstStyle/>
          <a:p>
            <a:pPr marL="0">
              <a:buNone/>
            </a:pPr>
            <a:r>
              <a:rPr lang="en-US" dirty="0"/>
              <a:t>Il primo passo è stato importare il dataset in Excel ed eseguire un primo controllo per verificare la struttura e assicurarsi che tutte le colonne e righe siano correttamente etichettate. </a:t>
            </a:r>
          </a:p>
          <a:p>
            <a:pPr marL="0">
              <a:buNone/>
            </a:pPr>
            <a:r>
              <a:rPr lang="en-US" dirty="0"/>
              <a:t>L’obiettivo di questa fase era quello di preparare i dati per l’analisi successiva, assicurandosi che fossero organizzati correttamente e pronti per la trasformazione in Power Query, evitando eventuali errori durante le fasi successive di pulizia e aggregazione.</a:t>
            </a:r>
          </a:p>
        </p:txBody>
      </p:sp>
      <p:pic>
        <p:nvPicPr>
          <p:cNvPr id="6" name="Segnaposto contenuto 16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1A00723D-338C-0CB3-678D-493B18B1AF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-3" r="42788" b="6"/>
          <a:stretch/>
        </p:blipFill>
        <p:spPr>
          <a:xfrm>
            <a:off x="5621891" y="1984999"/>
            <a:ext cx="4847772" cy="43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1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63BB73-6078-9FDF-B07B-04C7ADEA6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3F39AB-D816-425D-ACF5-BBCF4305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96777A-F4EE-C5F7-79C1-36F76930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465910"/>
            <a:ext cx="6642340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z="3000" dirty="0"/>
              <a:t>Pulizia e Trasformazione dei Dati con Power Query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450244-5086-8399-8749-7C5E5CC1A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31" y="2111125"/>
            <a:ext cx="4102340" cy="4280965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buNone/>
            </a:pPr>
            <a:r>
              <a:rPr lang="en-US" dirty="0"/>
              <a:t>I dati importati su Excel sono stati trasferiti in Power Query per eseguire operazioni di pulizia e trasformazione come rimozione di righe incomplete e valori nulli, creazione di nuove colonne e calcolo di medie, somme e pecentuali di resistenza.</a:t>
            </a:r>
          </a:p>
          <a:p>
            <a:pPr marL="0">
              <a:buNone/>
            </a:pPr>
            <a:r>
              <a:rPr lang="en-US" dirty="0"/>
              <a:t>L’obiettivo era di ottenere un dataset privo di errori, organizzato e pronto per un’analisi dettagliata.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6F90CC2-7F12-B6BE-01E0-BBE11BB840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9137" b="14409"/>
          <a:stretch/>
        </p:blipFill>
        <p:spPr>
          <a:xfrm>
            <a:off x="4903689" y="2583543"/>
            <a:ext cx="5906343" cy="20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4A8D0-B7F7-58D3-43CA-BDF8470E4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8E98B-9522-DB40-DC1D-06A2DAB7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465910"/>
            <a:ext cx="6642340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 sz="3000" dirty="0"/>
              <a:t>Visualizzazione e Reporting con Power BI</a:t>
            </a:r>
            <a:endParaRPr lang="en-US" sz="3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8362E0-6186-00EC-7C5C-31BF2E04B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30" y="2111125"/>
            <a:ext cx="4015255" cy="4280965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buNone/>
            </a:pPr>
            <a:r>
              <a:rPr lang="en-US" dirty="0"/>
              <a:t>Dopo la pulizia e l’aggregazione in Power Query, il dataset è stato important in Power BI per identificare tendenze di resistenza nel tempo, esplorare le differenze tra antibiotici e batteri e comunicare i risultati in modo chiaro attraverso visualizzazioni interattive</a:t>
            </a:r>
          </a:p>
          <a:p>
            <a:pPr marL="0">
              <a:buNone/>
            </a:pPr>
            <a:r>
              <a:rPr lang="en-US" dirty="0"/>
              <a:t>L’obiettivo è stato di creare un report interattivo valorizzando l’analisi e rendendola comprensibile.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7D41B58-1D4E-5F98-E5EF-313417C0A5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979" b="3302"/>
          <a:stretch/>
        </p:blipFill>
        <p:spPr>
          <a:xfrm>
            <a:off x="5196114" y="2111125"/>
            <a:ext cx="5855632" cy="35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617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460</TotalTime>
  <Words>291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Vista</vt:lpstr>
      <vt:lpstr>Progetto finale Epicode</vt:lpstr>
      <vt:lpstr>INTRODUZIONE</vt:lpstr>
      <vt:lpstr>Importazione e Preparazione dei dati</vt:lpstr>
      <vt:lpstr>Pulizia e Trasformazione dei Dati con Power Query</vt:lpstr>
      <vt:lpstr>Visualizzazione e Reporting con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RESISTENZA AGLI ANTIBIOTICI IN EUROPA</dc:title>
  <dc:creator>dipalo.federica@gmail.com</dc:creator>
  <cp:lastModifiedBy>FEDERICA DI PALO</cp:lastModifiedBy>
  <cp:revision>6</cp:revision>
  <dcterms:created xsi:type="dcterms:W3CDTF">2024-04-04T11:20:13Z</dcterms:created>
  <dcterms:modified xsi:type="dcterms:W3CDTF">2024-11-25T17:18:34Z</dcterms:modified>
</cp:coreProperties>
</file>