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0C6DD1-5A30-4CEA-8540-E71E2AB6035A}" type="datetime">
              <a:rPr b="0" lang="de-DE" sz="1000" spc="-1" strike="noStrike">
                <a:solidFill>
                  <a:srgbClr val="8b8b8b"/>
                </a:solidFill>
                <a:latin typeface="Gill Sans MT"/>
              </a:rPr>
              <a:t>01.12.20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D1322FB-3AD7-4852-A6EB-B6D0908A5193}" type="slidenum">
              <a:rPr b="0" lang="de-DE" sz="2800" spc="-1" strike="noStrike">
                <a:solidFill>
                  <a:srgbClr val="b71e42"/>
                </a:solidFill>
                <a:latin typeface="Gill Sans MT"/>
              </a:rPr>
              <a:t>&lt;Foliennummer&gt;</a:t>
            </a:fld>
            <a:endParaRPr b="0" lang="de-DE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Format des Gliederungstextes durch Klicken bearbeiten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Zweite Gliederungsebene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Dritte Gliederungsebene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Vierte Gliederungsebene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Mastertextformat bearbeiten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Zweite Ebene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Dritte Ebene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Vierte Ebene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Fünfte Ebene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2FEFBB-B9CD-476C-A8BE-60210F7C36C6}" type="datetime">
              <a:rPr b="0" lang="de-DE" sz="1000" spc="-1" strike="noStrike">
                <a:solidFill>
                  <a:srgbClr val="8b8b8b"/>
                </a:solidFill>
                <a:latin typeface="Gill Sans MT"/>
              </a:rPr>
              <a:t>01.12.20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EBB477-A3B7-4BFB-99B6-8DFEE3FC05BF}" type="slidenum">
              <a:rPr b="0" lang="de-DE" sz="2800" spc="-1" strike="noStrike">
                <a:solidFill>
                  <a:srgbClr val="b71e42"/>
                </a:solidFill>
                <a:latin typeface="Gill Sans MT"/>
              </a:rPr>
              <a:t>&lt;Foliennummer&gt;</a:t>
            </a:fld>
            <a:endParaRPr b="0" lang="de-DE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Carrier Tracking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000000"/>
                </a:solidFill>
                <a:latin typeface="Gill Sans MT"/>
              </a:rPr>
              <a:t>Team FFFMNSV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Allgemein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Ziel: Ermittlung der Position der Ladungsträger in einem Raum mittels QR-Code auf den Ladungsträgern und Kamera an der Decke welche den QR-Code scannt.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Wir wollen eine Software entwickeln, die eine zeitnahe Übersicht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(innerhalb der letzten 5 Min) über die Ladungsträger in einem vorher von uns festgelegten Bereich in einem Raum anzeigt. Kamerabereiche und Stationen können selbst definiert werden und beliebig erweitert werden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Steuerung erfolgt über lokalen PC mit grafischer Benutzeroberfläche (GUI)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Rollenverteilung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Scrum Master:  Viktor Dötzel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Product Owner: Sebastian Hartmann, Felix Filser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Dev-Team: Niko Burkert, Fabian Bösel, Florian Kovacsik, Moritz Nentwig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ProjektStart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Zum Projektstart haben wir als Gruppe den Poduct Backlog erstellt und die einzelnen Funktionalitäten priorisiert.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Grafik 3" descr=""/>
          <p:cNvPicPr/>
          <p:nvPr/>
        </p:nvPicPr>
        <p:blipFill>
          <a:blip r:embed="rId1"/>
          <a:stretch/>
        </p:blipFill>
        <p:spPr>
          <a:xfrm>
            <a:off x="248760" y="2750760"/>
            <a:ext cx="11693880" cy="265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Sprint 1: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Ziel: Aufgabenbereiche aufteilen und Projektumgebung einrichten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GUI Gerüst angelegt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Erzeugung Bilderkennung der QR Codes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Realer Test fotografieren und erkennen von QR Codes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Klassendiagramm für Programm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Organisatorischer Aufbau: Github, Logs 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Sprint II: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523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Weitere Entwicklung von Sprint I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Verbesserung der Kamera: Platzierung, Bildausschnitt, Darstellung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Wände zeichnen 2D Plan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Codeimplementierung Erkennung QR Code im realen Bild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Github Repo nach Problemen neu aufgebaut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Meilenstein (aktueller Stand)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Zusammenführung aller Teilbereiche des Codes in Unity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Bugfixing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Demos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Jetzt zeigen wir noch was….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Application>LibreOffice/6.3.4.2$Windows_X86_64 LibreOffice_project/60da17e045e08f1793c57c00ba83cdfce946d0aa</Application>
  <Words>135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2020-12-01T17:48:23Z</dcterms:modified>
  <cp:revision>5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