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66" d="100"/>
          <a:sy n="66" d="100"/>
        </p:scale>
        <p:origin x="6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741B46-B0AC-48FC-BDD0-4E9C66B8214C}"/>
              </a:ext>
            </a:extLst>
          </p:cNvPr>
          <p:cNvSpPr>
            <a:spLocks noGrp="1"/>
          </p:cNvSpPr>
          <p:nvPr>
            <p:ph type="ctrTitle"/>
          </p:nvPr>
        </p:nvSpPr>
        <p:spPr/>
        <p:txBody>
          <a:bodyPr/>
          <a:lstStyle/>
          <a:p>
            <a:r>
              <a:rPr lang="de-DE" dirty="0"/>
              <a:t>Carrier Tracking</a:t>
            </a:r>
          </a:p>
        </p:txBody>
      </p:sp>
      <p:sp>
        <p:nvSpPr>
          <p:cNvPr id="3" name="Untertitel 2">
            <a:extLst>
              <a:ext uri="{FF2B5EF4-FFF2-40B4-BE49-F238E27FC236}">
                <a16:creationId xmlns:a16="http://schemas.microsoft.com/office/drawing/2014/main" id="{D1270924-03B9-4E7B-9C28-32F898C9F9EF}"/>
              </a:ext>
            </a:extLst>
          </p:cNvPr>
          <p:cNvSpPr>
            <a:spLocks noGrp="1"/>
          </p:cNvSpPr>
          <p:nvPr>
            <p:ph type="subTitle" idx="1"/>
          </p:nvPr>
        </p:nvSpPr>
        <p:spPr/>
        <p:txBody>
          <a:bodyPr/>
          <a:lstStyle/>
          <a:p>
            <a:r>
              <a:rPr lang="de-DE" dirty="0"/>
              <a:t>Team FFFMNSV</a:t>
            </a:r>
          </a:p>
        </p:txBody>
      </p:sp>
    </p:spTree>
    <p:extLst>
      <p:ext uri="{BB962C8B-B14F-4D97-AF65-F5344CB8AC3E}">
        <p14:creationId xmlns:p14="http://schemas.microsoft.com/office/powerpoint/2010/main" val="389724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AB7B6-3457-4694-BC7B-71802E14E47F}"/>
              </a:ext>
            </a:extLst>
          </p:cNvPr>
          <p:cNvSpPr>
            <a:spLocks noGrp="1"/>
          </p:cNvSpPr>
          <p:nvPr>
            <p:ph type="title"/>
          </p:nvPr>
        </p:nvSpPr>
        <p:spPr/>
        <p:txBody>
          <a:bodyPr/>
          <a:lstStyle/>
          <a:p>
            <a:r>
              <a:rPr lang="de-DE" dirty="0"/>
              <a:t>Allgemein</a:t>
            </a:r>
          </a:p>
        </p:txBody>
      </p:sp>
      <p:sp>
        <p:nvSpPr>
          <p:cNvPr id="3" name="Inhaltsplatzhalter 2">
            <a:extLst>
              <a:ext uri="{FF2B5EF4-FFF2-40B4-BE49-F238E27FC236}">
                <a16:creationId xmlns:a16="http://schemas.microsoft.com/office/drawing/2014/main" id="{3AD71A2E-B5D0-4DC9-8353-A3A19EAD3A37}"/>
              </a:ext>
            </a:extLst>
          </p:cNvPr>
          <p:cNvSpPr>
            <a:spLocks noGrp="1"/>
          </p:cNvSpPr>
          <p:nvPr>
            <p:ph idx="1"/>
          </p:nvPr>
        </p:nvSpPr>
        <p:spPr/>
        <p:txBody>
          <a:bodyPr>
            <a:normAutofit lnSpcReduction="10000"/>
          </a:bodyPr>
          <a:lstStyle/>
          <a:p>
            <a:r>
              <a:rPr lang="de-DE" dirty="0"/>
              <a:t>Ziel: Ermittlung der Position der Ladungsträger in einem Raum mittels QR-Code auf den Ladungsträgern und Kamera an der Decke welche den QR-Code scannt.</a:t>
            </a:r>
          </a:p>
          <a:p>
            <a:endParaRPr lang="de-DE" dirty="0"/>
          </a:p>
          <a:p>
            <a:r>
              <a:rPr lang="de-DE" dirty="0"/>
              <a:t>Wir wollen eine Software entwickeln, die eine aktuelle (5 Min) Übersicht über die Ladungsträger in einem vorher von uns festgelegten Bereich anzeigt. Kamerabereiche und Stationen können selbst definiert werden und beliebig erweitert werden</a:t>
            </a:r>
          </a:p>
          <a:p>
            <a:endParaRPr lang="de-DE" dirty="0"/>
          </a:p>
          <a:p>
            <a:r>
              <a:rPr lang="de-DE" dirty="0"/>
              <a:t>Steuerung erfolgt über lokalen PC per GUI</a:t>
            </a:r>
          </a:p>
          <a:p>
            <a:pPr marL="0" indent="0">
              <a:buNone/>
            </a:pPr>
            <a:endParaRPr lang="de-DE" dirty="0"/>
          </a:p>
        </p:txBody>
      </p:sp>
    </p:spTree>
    <p:extLst>
      <p:ext uri="{BB962C8B-B14F-4D97-AF65-F5344CB8AC3E}">
        <p14:creationId xmlns:p14="http://schemas.microsoft.com/office/powerpoint/2010/main" val="29169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3ABC3E-AACE-41EF-836D-FED838243AC9}"/>
              </a:ext>
            </a:extLst>
          </p:cNvPr>
          <p:cNvSpPr>
            <a:spLocks noGrp="1"/>
          </p:cNvSpPr>
          <p:nvPr>
            <p:ph type="title"/>
          </p:nvPr>
        </p:nvSpPr>
        <p:spPr/>
        <p:txBody>
          <a:bodyPr/>
          <a:lstStyle/>
          <a:p>
            <a:r>
              <a:rPr lang="de-DE" dirty="0"/>
              <a:t>Rollenverteilung</a:t>
            </a:r>
          </a:p>
        </p:txBody>
      </p:sp>
      <p:sp>
        <p:nvSpPr>
          <p:cNvPr id="3" name="Inhaltsplatzhalter 2">
            <a:extLst>
              <a:ext uri="{FF2B5EF4-FFF2-40B4-BE49-F238E27FC236}">
                <a16:creationId xmlns:a16="http://schemas.microsoft.com/office/drawing/2014/main" id="{337D93E9-04B8-4B71-B51E-C7B8DC41C106}"/>
              </a:ext>
            </a:extLst>
          </p:cNvPr>
          <p:cNvSpPr>
            <a:spLocks noGrp="1"/>
          </p:cNvSpPr>
          <p:nvPr>
            <p:ph idx="1"/>
          </p:nvPr>
        </p:nvSpPr>
        <p:spPr/>
        <p:txBody>
          <a:bodyPr/>
          <a:lstStyle/>
          <a:p>
            <a:r>
              <a:rPr lang="de-DE" dirty="0" err="1"/>
              <a:t>Scrum</a:t>
            </a:r>
            <a:r>
              <a:rPr lang="de-DE" dirty="0"/>
              <a:t> Master:  Viktor </a:t>
            </a:r>
            <a:r>
              <a:rPr lang="de-DE" dirty="0" err="1"/>
              <a:t>Dötzel</a:t>
            </a:r>
            <a:endParaRPr lang="de-DE" dirty="0"/>
          </a:p>
          <a:p>
            <a:r>
              <a:rPr lang="de-DE" dirty="0" err="1"/>
              <a:t>Product</a:t>
            </a:r>
            <a:r>
              <a:rPr lang="de-DE" dirty="0"/>
              <a:t> </a:t>
            </a:r>
            <a:r>
              <a:rPr lang="de-DE" dirty="0" err="1"/>
              <a:t>Owner</a:t>
            </a:r>
            <a:r>
              <a:rPr lang="de-DE" dirty="0"/>
              <a:t>: Sebastian Hartmann, Felix Filser</a:t>
            </a:r>
          </a:p>
          <a:p>
            <a:r>
              <a:rPr lang="de-DE" dirty="0" err="1"/>
              <a:t>Dev</a:t>
            </a:r>
            <a:r>
              <a:rPr lang="de-DE" dirty="0"/>
              <a:t>-Team: Niko Burkert, Fabian Bösel, Florian </a:t>
            </a:r>
            <a:r>
              <a:rPr lang="de-DE" dirty="0" err="1"/>
              <a:t>Kovacsik</a:t>
            </a:r>
            <a:r>
              <a:rPr lang="de-DE" dirty="0"/>
              <a:t>, Moritz Nentwig</a:t>
            </a:r>
          </a:p>
        </p:txBody>
      </p:sp>
    </p:spTree>
    <p:extLst>
      <p:ext uri="{BB962C8B-B14F-4D97-AF65-F5344CB8AC3E}">
        <p14:creationId xmlns:p14="http://schemas.microsoft.com/office/powerpoint/2010/main" val="267172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6AA63C-F0C0-4637-A5CA-585E2CD12130}"/>
              </a:ext>
            </a:extLst>
          </p:cNvPr>
          <p:cNvSpPr>
            <a:spLocks noGrp="1"/>
          </p:cNvSpPr>
          <p:nvPr>
            <p:ph type="title"/>
          </p:nvPr>
        </p:nvSpPr>
        <p:spPr/>
        <p:txBody>
          <a:bodyPr/>
          <a:lstStyle/>
          <a:p>
            <a:r>
              <a:rPr lang="de-DE" dirty="0" err="1"/>
              <a:t>ProjektStart</a:t>
            </a:r>
            <a:endParaRPr lang="de-DE" dirty="0"/>
          </a:p>
        </p:txBody>
      </p:sp>
      <p:sp>
        <p:nvSpPr>
          <p:cNvPr id="3" name="Inhaltsplatzhalter 2">
            <a:extLst>
              <a:ext uri="{FF2B5EF4-FFF2-40B4-BE49-F238E27FC236}">
                <a16:creationId xmlns:a16="http://schemas.microsoft.com/office/drawing/2014/main" id="{F8266A8D-70FD-4E82-8081-C8A567886E95}"/>
              </a:ext>
            </a:extLst>
          </p:cNvPr>
          <p:cNvSpPr>
            <a:spLocks noGrp="1"/>
          </p:cNvSpPr>
          <p:nvPr>
            <p:ph idx="1"/>
          </p:nvPr>
        </p:nvSpPr>
        <p:spPr/>
        <p:txBody>
          <a:bodyPr/>
          <a:lstStyle/>
          <a:p>
            <a:r>
              <a:rPr lang="de-DE" dirty="0"/>
              <a:t>Zum Projektstart haben wir als Gruppe den </a:t>
            </a:r>
            <a:r>
              <a:rPr lang="de-DE" dirty="0" err="1"/>
              <a:t>Poduct</a:t>
            </a:r>
            <a:r>
              <a:rPr lang="de-DE" dirty="0"/>
              <a:t> Backlog erstellt und priorisiert.</a:t>
            </a:r>
          </a:p>
          <a:p>
            <a:pPr marL="0" indent="0">
              <a:buNone/>
            </a:pPr>
            <a:endParaRPr lang="de-DE" dirty="0"/>
          </a:p>
        </p:txBody>
      </p:sp>
      <p:pic>
        <p:nvPicPr>
          <p:cNvPr id="4" name="Grafik 3">
            <a:extLst>
              <a:ext uri="{FF2B5EF4-FFF2-40B4-BE49-F238E27FC236}">
                <a16:creationId xmlns:a16="http://schemas.microsoft.com/office/drawing/2014/main" id="{47528782-CB24-4B8E-8663-5B4C4BECA74F}"/>
              </a:ext>
            </a:extLst>
          </p:cNvPr>
          <p:cNvPicPr>
            <a:picLocks noChangeAspect="1"/>
          </p:cNvPicPr>
          <p:nvPr/>
        </p:nvPicPr>
        <p:blipFill>
          <a:blip r:embed="rId2"/>
          <a:stretch>
            <a:fillRect/>
          </a:stretch>
        </p:blipFill>
        <p:spPr>
          <a:xfrm>
            <a:off x="248920" y="2750857"/>
            <a:ext cx="11694160" cy="2650943"/>
          </a:xfrm>
          <a:prstGeom prst="rect">
            <a:avLst/>
          </a:prstGeom>
        </p:spPr>
      </p:pic>
    </p:spTree>
    <p:extLst>
      <p:ext uri="{BB962C8B-B14F-4D97-AF65-F5344CB8AC3E}">
        <p14:creationId xmlns:p14="http://schemas.microsoft.com/office/powerpoint/2010/main" val="309708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9805B8-E98B-4277-983B-B62497D10C7E}"/>
              </a:ext>
            </a:extLst>
          </p:cNvPr>
          <p:cNvSpPr>
            <a:spLocks noGrp="1"/>
          </p:cNvSpPr>
          <p:nvPr>
            <p:ph type="title"/>
          </p:nvPr>
        </p:nvSpPr>
        <p:spPr/>
        <p:txBody>
          <a:bodyPr/>
          <a:lstStyle/>
          <a:p>
            <a:r>
              <a:rPr lang="de-DE" dirty="0"/>
              <a:t>Sprint 1:</a:t>
            </a:r>
          </a:p>
        </p:txBody>
      </p:sp>
      <p:sp>
        <p:nvSpPr>
          <p:cNvPr id="3" name="Inhaltsplatzhalter 2">
            <a:extLst>
              <a:ext uri="{FF2B5EF4-FFF2-40B4-BE49-F238E27FC236}">
                <a16:creationId xmlns:a16="http://schemas.microsoft.com/office/drawing/2014/main" id="{BE138E31-6E03-4AE6-A806-3CB66A7B0760}"/>
              </a:ext>
            </a:extLst>
          </p:cNvPr>
          <p:cNvSpPr>
            <a:spLocks noGrp="1"/>
          </p:cNvSpPr>
          <p:nvPr>
            <p:ph idx="1"/>
          </p:nvPr>
        </p:nvSpPr>
        <p:spPr/>
        <p:txBody>
          <a:bodyPr/>
          <a:lstStyle/>
          <a:p>
            <a:r>
              <a:rPr lang="de-DE" dirty="0"/>
              <a:t>Ziel: </a:t>
            </a:r>
          </a:p>
        </p:txBody>
      </p:sp>
    </p:spTree>
    <p:extLst>
      <p:ext uri="{BB962C8B-B14F-4D97-AF65-F5344CB8AC3E}">
        <p14:creationId xmlns:p14="http://schemas.microsoft.com/office/powerpoint/2010/main" val="931128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DDFE92-CA94-4623-AA74-B174CF52DDC5}"/>
              </a:ext>
            </a:extLst>
          </p:cNvPr>
          <p:cNvSpPr>
            <a:spLocks noGrp="1"/>
          </p:cNvSpPr>
          <p:nvPr>
            <p:ph type="title"/>
          </p:nvPr>
        </p:nvSpPr>
        <p:spPr/>
        <p:txBody>
          <a:bodyPr/>
          <a:lstStyle/>
          <a:p>
            <a:r>
              <a:rPr lang="de-DE" dirty="0"/>
              <a:t>Sprint II:</a:t>
            </a:r>
          </a:p>
        </p:txBody>
      </p:sp>
      <p:sp>
        <p:nvSpPr>
          <p:cNvPr id="3" name="Inhaltsplatzhalter 2">
            <a:extLst>
              <a:ext uri="{FF2B5EF4-FFF2-40B4-BE49-F238E27FC236}">
                <a16:creationId xmlns:a16="http://schemas.microsoft.com/office/drawing/2014/main" id="{EDCB4A58-E77E-4D5F-A139-C748B9F9B97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06817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ACB688-CBB2-4682-90D1-B04959C5E69A}"/>
              </a:ext>
            </a:extLst>
          </p:cNvPr>
          <p:cNvSpPr>
            <a:spLocks noGrp="1"/>
          </p:cNvSpPr>
          <p:nvPr>
            <p:ph type="title"/>
          </p:nvPr>
        </p:nvSpPr>
        <p:spPr/>
        <p:txBody>
          <a:bodyPr/>
          <a:lstStyle/>
          <a:p>
            <a:r>
              <a:rPr lang="de-DE" dirty="0"/>
              <a:t>Meilenstein (aktueller Stand)</a:t>
            </a:r>
          </a:p>
        </p:txBody>
      </p:sp>
      <p:sp>
        <p:nvSpPr>
          <p:cNvPr id="3" name="Inhaltsplatzhalter 2">
            <a:extLst>
              <a:ext uri="{FF2B5EF4-FFF2-40B4-BE49-F238E27FC236}">
                <a16:creationId xmlns:a16="http://schemas.microsoft.com/office/drawing/2014/main" id="{00A87D41-9C06-4FDD-817E-BF5EBCFB24ED}"/>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50429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843312-6989-4F6B-8761-EDC0C828B0CD}"/>
              </a:ext>
            </a:extLst>
          </p:cNvPr>
          <p:cNvSpPr>
            <a:spLocks noGrp="1"/>
          </p:cNvSpPr>
          <p:nvPr>
            <p:ph type="title"/>
          </p:nvPr>
        </p:nvSpPr>
        <p:spPr/>
        <p:txBody>
          <a:bodyPr/>
          <a:lstStyle/>
          <a:p>
            <a:r>
              <a:rPr lang="de-DE" dirty="0"/>
              <a:t>Demos</a:t>
            </a:r>
          </a:p>
        </p:txBody>
      </p:sp>
      <p:sp>
        <p:nvSpPr>
          <p:cNvPr id="3" name="Inhaltsplatzhalter 2">
            <a:extLst>
              <a:ext uri="{FF2B5EF4-FFF2-40B4-BE49-F238E27FC236}">
                <a16:creationId xmlns:a16="http://schemas.microsoft.com/office/drawing/2014/main" id="{C6C3595A-87FA-42FB-8006-1381E0D7AD8F}"/>
              </a:ext>
            </a:extLst>
          </p:cNvPr>
          <p:cNvSpPr>
            <a:spLocks noGrp="1"/>
          </p:cNvSpPr>
          <p:nvPr>
            <p:ph idx="1"/>
          </p:nvPr>
        </p:nvSpPr>
        <p:spPr/>
        <p:txBody>
          <a:bodyPr/>
          <a:lstStyle/>
          <a:p>
            <a:r>
              <a:rPr lang="de-DE" dirty="0"/>
              <a:t>Jetzt zeigen wir noch was….</a:t>
            </a:r>
          </a:p>
        </p:txBody>
      </p:sp>
    </p:spTree>
    <p:extLst>
      <p:ext uri="{BB962C8B-B14F-4D97-AF65-F5344CB8AC3E}">
        <p14:creationId xmlns:p14="http://schemas.microsoft.com/office/powerpoint/2010/main" val="2042324814"/>
      </p:ext>
    </p:extLst>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135</Words>
  <Application>Microsoft Office PowerPoint</Application>
  <PresentationFormat>Breitbild</PresentationFormat>
  <Paragraphs>20</Paragraphs>
  <Slides>8</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8</vt:i4>
      </vt:variant>
    </vt:vector>
  </HeadingPairs>
  <TitlesOfParts>
    <vt:vector size="11" baseType="lpstr">
      <vt:lpstr>Arial</vt:lpstr>
      <vt:lpstr>Gill Sans MT</vt:lpstr>
      <vt:lpstr>Katalog</vt:lpstr>
      <vt:lpstr>Carrier Tracking</vt:lpstr>
      <vt:lpstr>Allgemein</vt:lpstr>
      <vt:lpstr>Rollenverteilung</vt:lpstr>
      <vt:lpstr>ProjektStart</vt:lpstr>
      <vt:lpstr>Sprint 1:</vt:lpstr>
      <vt:lpstr>Sprint II:</vt:lpstr>
      <vt:lpstr>Meilenstein (aktueller Stand)</vt:lpstr>
      <vt:lpstr>Demos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Carrier Tracking</dc:title>
  <dc:creator>Fe.Fi@bwedu.de</dc:creator>
  <cp:lastModifiedBy>Fe.Fi@bwedu.de</cp:lastModifiedBy>
  <cp:revision>3</cp:revision>
  <dcterms:created xsi:type="dcterms:W3CDTF">2020-12-01T16:06:15Z</dcterms:created>
  <dcterms:modified xsi:type="dcterms:W3CDTF">2020-12-01T16:23:05Z</dcterms:modified>
</cp:coreProperties>
</file>