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media/image1.jpeg" ContentType="image/jpeg"/>
  <Override PartName="/ppt/media/image9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Neue Bilder vorhanden?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Lese </a:t>
          </a:r>
          <a:r>
            <a:rPr lang="de-DE" dirty="0" err="1"/>
            <a:t>QrCodes</a:t>
          </a:r>
          <a:r>
            <a:rPr lang="de-DE" dirty="0"/>
            <a:t> aus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Speichere Codes für Station ab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FB1F0E92-91B0-4332-AC75-76BF173BCE1A}">
      <dgm:prSet phldrT="[Text]"/>
      <dgm:spPr/>
      <dgm:t>
        <a:bodyPr/>
        <a:lstStyle/>
        <a:p>
          <a:r>
            <a:rPr lang="de-DE" dirty="0"/>
            <a:t>Lösche alte Bilder</a:t>
          </a:r>
        </a:p>
      </dgm:t>
    </dgm:pt>
    <dgm:pt modelId="{AFA493C5-A036-4860-8CEA-B22AEB2E6314}" type="parTrans" cxnId="{0F0DA9A7-ABD2-4C98-BF15-BD8BFF362E7F}">
      <dgm:prSet/>
      <dgm:spPr/>
      <dgm:t>
        <a:bodyPr/>
        <a:lstStyle/>
        <a:p>
          <a:endParaRPr lang="de-DE"/>
        </a:p>
      </dgm:t>
    </dgm:pt>
    <dgm:pt modelId="{450ECA15-7359-4074-8862-3FD4D0AC6C3C}" type="sibTrans" cxnId="{0F0DA9A7-ABD2-4C98-BF15-BD8BFF362E7F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4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4" custRadScaleRad="154288" custRadScaleInc="0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4">
        <dgm:presLayoutVars>
          <dgm:bulletEnabled val="1"/>
        </dgm:presLayoutVars>
      </dgm:prSet>
      <dgm:spPr/>
    </dgm:pt>
    <dgm:pt modelId="{D2DE6933-C72C-425B-9D82-1DF7081ECE8F}" type="pres">
      <dgm:prSet presAssocID="{FB1F0E92-91B0-4332-AC75-76BF173BCE1A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16368A9B-AB36-4861-A3D9-ED723990A3F1}" type="presOf" srcId="{FB1F0E92-91B0-4332-AC75-76BF173BCE1A}" destId="{D2DE6933-C72C-425B-9D82-1DF7081ECE8F}" srcOrd="0" destOrd="0" presId="urn:microsoft.com/office/officeart/2005/8/layout/cycle3"/>
    <dgm:cxn modelId="{0F0DA9A7-ABD2-4C98-BF15-BD8BFF362E7F}" srcId="{6347F22D-9E12-4445-A342-3B72C817A8E0}" destId="{FB1F0E92-91B0-4332-AC75-76BF173BCE1A}" srcOrd="3" destOrd="0" parTransId="{AFA493C5-A036-4860-8CEA-B22AEB2E6314}" sibTransId="{450ECA15-7359-4074-8862-3FD4D0AC6C3C}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  <dgm:cxn modelId="{4954E2B0-13DD-41E3-AABD-DE23168F76DE}" type="presParOf" srcId="{3A825BD0-7EB0-4CEE-9D50-A8593FD98D02}" destId="{D2DE6933-C72C-425B-9D82-1DF7081ECE8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Falls neues Bild, zeichne das auf Station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Lösche alte Ladungsträger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Zeichne neue Ladungsträger auf aktuelle Station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3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3" custRadScaleRad="97077" custRadScaleInc="-24727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3" custRadScaleRad="99983" custRadScaleInc="24979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393716" y="183874"/>
          <a:ext cx="2595945" cy="2595945"/>
        </a:xfrm>
        <a:prstGeom prst="circularArrow">
          <a:avLst>
            <a:gd name="adj1" fmla="val 4668"/>
            <a:gd name="adj2" fmla="val 272909"/>
            <a:gd name="adj3" fmla="val 13288892"/>
            <a:gd name="adj4" fmla="val 1772721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932576" y="206120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Neue Bilder vorhanden?</a:t>
          </a:r>
        </a:p>
      </dsp:txBody>
      <dsp:txXfrm>
        <a:off x="969633" y="243177"/>
        <a:ext cx="1444111" cy="684998"/>
      </dsp:txXfrm>
    </dsp:sp>
    <dsp:sp modelId="{9F5DA69A-5E8E-4783-9DBE-03C5D0F2C1C0}">
      <dsp:nvSpPr>
        <dsp:cNvPr id="0" name=""/>
        <dsp:cNvSpPr/>
      </dsp:nvSpPr>
      <dsp:spPr>
        <a:xfrm>
          <a:off x="1865153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Lese </a:t>
          </a:r>
          <a:r>
            <a:rPr lang="de-DE" sz="1400" kern="1200" dirty="0" err="1"/>
            <a:t>QrCodes</a:t>
          </a:r>
          <a:r>
            <a:rPr lang="de-DE" sz="1400" kern="1200" dirty="0"/>
            <a:t> aus</a:t>
          </a:r>
        </a:p>
      </dsp:txBody>
      <dsp:txXfrm>
        <a:off x="1902210" y="1175294"/>
        <a:ext cx="1444111" cy="684998"/>
      </dsp:txXfrm>
    </dsp:sp>
    <dsp:sp modelId="{13EC2AE0-5592-45B0-A4D9-4D5AAE8B8B83}">
      <dsp:nvSpPr>
        <dsp:cNvPr id="0" name=""/>
        <dsp:cNvSpPr/>
      </dsp:nvSpPr>
      <dsp:spPr>
        <a:xfrm>
          <a:off x="932576" y="2070354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Speichere Codes für Station ab</a:t>
          </a:r>
        </a:p>
      </dsp:txBody>
      <dsp:txXfrm>
        <a:off x="969633" y="2107411"/>
        <a:ext cx="1444111" cy="684998"/>
      </dsp:txXfrm>
    </dsp:sp>
    <dsp:sp modelId="{D2DE6933-C72C-425B-9D82-1DF7081ECE8F}">
      <dsp:nvSpPr>
        <dsp:cNvPr id="0" name=""/>
        <dsp:cNvSpPr/>
      </dsp:nvSpPr>
      <dsp:spPr>
        <a:xfrm>
          <a:off x="459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Lösche alte Bilder</a:t>
          </a:r>
        </a:p>
      </dsp:txBody>
      <dsp:txXfrm>
        <a:off x="37516" y="1175294"/>
        <a:ext cx="1444111" cy="68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570824" y="173660"/>
          <a:ext cx="2704867" cy="2704867"/>
        </a:xfrm>
        <a:prstGeom prst="circularArrow">
          <a:avLst>
            <a:gd name="adj1" fmla="val 5689"/>
            <a:gd name="adj2" fmla="val 340510"/>
            <a:gd name="adj3" fmla="val 12681225"/>
            <a:gd name="adj4" fmla="val 18087556"/>
            <a:gd name="adj5" fmla="val 5908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1025487" y="287628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Falls neues Bild, zeichne das auf Station</a:t>
          </a:r>
        </a:p>
      </dsp:txBody>
      <dsp:txXfrm>
        <a:off x="1069313" y="331454"/>
        <a:ext cx="1707889" cy="810118"/>
      </dsp:txXfrm>
    </dsp:sp>
    <dsp:sp modelId="{9F5DA69A-5E8E-4783-9DBE-03C5D0F2C1C0}">
      <dsp:nvSpPr>
        <dsp:cNvPr id="0" name=""/>
        <dsp:cNvSpPr/>
      </dsp:nvSpPr>
      <dsp:spPr>
        <a:xfrm>
          <a:off x="2050974" y="1626256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Lösche alte Ladungsträger</a:t>
          </a:r>
        </a:p>
      </dsp:txBody>
      <dsp:txXfrm>
        <a:off x="2094800" y="1670082"/>
        <a:ext cx="1707889" cy="810118"/>
      </dsp:txXfrm>
    </dsp:sp>
    <dsp:sp modelId="{13EC2AE0-5592-45B0-A4D9-4D5AAE8B8B83}">
      <dsp:nvSpPr>
        <dsp:cNvPr id="0" name=""/>
        <dsp:cNvSpPr/>
      </dsp:nvSpPr>
      <dsp:spPr>
        <a:xfrm>
          <a:off x="0" y="1626249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Zeichne neue Ladungsträger auf aktuelle Station</a:t>
          </a:r>
        </a:p>
      </dsp:txBody>
      <dsp:txXfrm>
        <a:off x="43826" y="1670075"/>
        <a:ext cx="1707889" cy="81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128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Projektmanagement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000" y="2028960"/>
            <a:ext cx="9143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440000" y="2028960"/>
            <a:ext cx="8800920" cy="18586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224000" y="4176000"/>
            <a:ext cx="9359640" cy="12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Qr-Code Bilderkennung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96" name="Grafik 2" descr=""/>
          <p:cNvPicPr/>
          <p:nvPr/>
        </p:nvPicPr>
        <p:blipFill>
          <a:blip r:embed="rId1"/>
          <a:srcRect l="6124" t="13664" r="8523" b="24034"/>
          <a:stretch/>
        </p:blipFill>
        <p:spPr>
          <a:xfrm>
            <a:off x="2236680" y="2120760"/>
            <a:ext cx="7717680" cy="375516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236680" y="2120760"/>
            <a:ext cx="2644560" cy="147276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4456080" y="2120760"/>
            <a:ext cx="2644560" cy="147276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236680" y="3261960"/>
            <a:ext cx="2644560" cy="147276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4100400" y="3261960"/>
            <a:ext cx="315720" cy="246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5983200" y="4487760"/>
            <a:ext cx="315720" cy="246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7"/>
          <p:cNvSpPr/>
          <p:nvPr/>
        </p:nvSpPr>
        <p:spPr>
          <a:xfrm>
            <a:off x="7358040" y="3261960"/>
            <a:ext cx="315720" cy="246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der Ladungsträger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728410122"/>
              </p:ext>
            </p:extLst>
          </p:nvPr>
        </p:nvGraphicFramePr>
        <p:xfrm>
          <a:off x="1451520" y="2432880"/>
          <a:ext cx="3382200" cy="30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94071900"/>
              </p:ext>
            </p:extLst>
          </p:nvPr>
        </p:nvGraphicFramePr>
        <p:xfrm>
          <a:off x="7356960" y="2432880"/>
          <a:ext cx="3845520" cy="324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4" name="CustomShape 2"/>
          <p:cNvSpPr/>
          <p:nvPr/>
        </p:nvSpPr>
        <p:spPr>
          <a:xfrm>
            <a:off x="7611480" y="5459760"/>
            <a:ext cx="3187440" cy="3639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Alle 5 Sekunden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549080" y="5459760"/>
            <a:ext cx="318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Intervall auswählbar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440000" y="2160000"/>
            <a:ext cx="9143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440000" y="2088000"/>
            <a:ext cx="9503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Weiterentwicklung der Fachkenntnisse sowohl als Team als auch individuell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Vorteile von Teamprojekten mit Scrum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Einführung praktische Arbeitsweise an einem realitätsnahen Projekt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440000" y="2160000"/>
            <a:ext cx="9143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440000" y="2088000"/>
            <a:ext cx="950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Projektmanagement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40000" y="2160000"/>
            <a:ext cx="9143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Scrum Rollenverteilung, Aufgabenverteilung und Unterstützung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Kommunikation über Webex, Messenger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GitHub zur Versionsverwaltung, Dropbox zum Datenaustausch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Herausforderungen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40000" y="2160000"/>
            <a:ext cx="10223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Coronasemester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QR-Code Erkennung Bibliothek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zu entwickelnde Software auf mehrere Personen aufteilen und anschließend zusammenführen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unterschiedliche Kenntnisse in Projektdurchführung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Einarbeitung in Unity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40000" y="2160000"/>
            <a:ext cx="10223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78" name="Grafik 2" descr="Ein Bild, das Text, Elektronik, Screenshot, Anzeig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872000" y="1913760"/>
            <a:ext cx="7696440" cy="41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40000" y="2160000"/>
            <a:ext cx="10223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81" name="Grafik 4" descr=""/>
          <p:cNvPicPr/>
          <p:nvPr/>
        </p:nvPicPr>
        <p:blipFill>
          <a:blip r:embed="rId1"/>
          <a:stretch/>
        </p:blipFill>
        <p:spPr>
          <a:xfrm>
            <a:off x="1872000" y="1913760"/>
            <a:ext cx="7687800" cy="41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603800" y="216792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Technische Highlights: </a:t>
            </a:r>
            <a:endParaRPr b="0" lang="de-DE" sz="20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Model-View-Controller Pattern</a:t>
            </a:r>
            <a:endParaRPr b="0" lang="de-DE" sz="20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Singleton Pattern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Herausforderungen: </a:t>
            </a:r>
            <a:endParaRPr b="0" lang="de-DE" sz="20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Unity </a:t>
            </a:r>
            <a:endParaRPr b="0" lang="de-DE" sz="2000" spc="-1" strike="noStrike">
              <a:latin typeface="Arial"/>
            </a:endParaRPr>
          </a:p>
          <a:p>
            <a:pPr lvl="1" marL="800280" indent="-342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Definition der Schnittstellen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Stationen verwalten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304000" y="1877760"/>
            <a:ext cx="539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Stationen werden in Reihe platziert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44000" y="2448000"/>
            <a:ext cx="1897200" cy="3095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656000" y="2454840"/>
            <a:ext cx="4615200" cy="30888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8568000" y="2623680"/>
            <a:ext cx="3306240" cy="306396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7272000" y="2016000"/>
            <a:ext cx="39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Kamera wird mit User Interface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über ausgewählter Station positioniert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40000" y="94356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Laden &amp; Speichern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267920" y="180000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JSON Export aller GameObjects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GameObject.toJSON() nicht möglich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Models für Stationen und Ladungsträger erstellt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446480" y="9360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Laden &amp; Speichern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267920" y="172800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Die zum Laden wichtigen Eigenschaften der GameObjects  ausgelesen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Stations und Ladungsträger dann in Binary File gespeichert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Zum Laden File wieder eingelesen und aus vorhandenen Werten wieder GameObjects erstellt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44</TotalTime>
  <Application>LibreOffice/6.3.4.2$Windows_X86_64 LibreOffice_project/60da17e045e08f1793c57c00ba83cdfce946d0aa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2021-01-19T20:57:49Z</dcterms:modified>
  <cp:revision>35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