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3" r:id="rId6"/>
    <p:sldId id="266" r:id="rId7"/>
    <p:sldId id="259" r:id="rId8"/>
    <p:sldId id="260" r:id="rId9"/>
    <p:sldId id="261" r:id="rId10"/>
    <p:sldId id="262" r:id="rId11"/>
    <p:sldId id="264" r:id="rId12"/>
    <p:sldId id="265" r:id="rId13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" name="Picture 6"/>
          <p:cNvPicPr/>
          <p:nvPr/>
        </p:nvPicPr>
        <p:blipFill>
          <a:blip r:embed="rId14"/>
          <a:srcRect t="1545" b="-1545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b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b="0" strike="noStrike" cap="all" spc="-1">
                <a:solidFill>
                  <a:srgbClr val="000000"/>
                </a:solidFill>
                <a:latin typeface="Gill Sans MT"/>
              </a:rPr>
              <a:t>Mastertitelformat bearbeiten</a:t>
            </a:r>
            <a:endParaRPr lang="en-US" sz="6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F0C6DD1-5A30-4CEA-8540-E71E2AB6035A}" type="datetime">
              <a:rPr lang="de-DE" sz="1000" b="0" strike="noStrike" spc="-1">
                <a:solidFill>
                  <a:srgbClr val="8B8B8B"/>
                </a:solidFill>
                <a:latin typeface="Gill Sans MT"/>
              </a:rPr>
              <a:t>01.12.2020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2416680" y="329400"/>
            <a:ext cx="497340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14378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3D1322FB-3AD7-4852-A6EB-B6D0908A5193}" type="slidenum">
              <a:rPr lang="de-DE" sz="2800" b="0" strike="noStrike" spc="-1">
                <a:solidFill>
                  <a:srgbClr val="B71E42"/>
                </a:solidFill>
                <a:latin typeface="Gill Sans MT"/>
              </a:rPr>
              <a:t>‹Nr.›</a:t>
            </a:fld>
            <a:endParaRPr lang="de-DE" sz="2800" b="0" strike="noStrike" spc="-1">
              <a:latin typeface="Times New Roman"/>
            </a:endParaRPr>
          </a:p>
        </p:txBody>
      </p:sp>
      <p:sp>
        <p:nvSpPr>
          <p:cNvPr id="7" name="Line 7"/>
          <p:cNvSpPr/>
          <p:nvPr/>
        </p:nvSpPr>
        <p:spPr>
          <a:xfrm>
            <a:off x="2417760" y="3528360"/>
            <a:ext cx="863676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Gill Sans MT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Gill Sans MT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6"/>
          <p:cNvPicPr/>
          <p:nvPr/>
        </p:nvPicPr>
        <p:blipFill>
          <a:blip r:embed="rId14"/>
          <a:srcRect t="1545" b="-1545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47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Mastertextformat bearbeiten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Zweite Ebene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Gill Sans MT"/>
              </a:rPr>
              <a:t>Dritte Ebene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</a:rPr>
              <a:t>Vierte Ebene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Gill Sans MT"/>
              </a:rPr>
              <a:t>Fünfte Ebene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22FEFBB-B9CD-476C-A8BE-60210F7C36C6}" type="datetime">
              <a:rPr lang="de-DE" sz="1000" b="0" strike="noStrike" spc="-1">
                <a:solidFill>
                  <a:srgbClr val="8B8B8B"/>
                </a:solidFill>
                <a:latin typeface="Gill Sans MT"/>
              </a:rPr>
              <a:t>01.12.2020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CBEBB477-A3B7-4BFB-99B6-8DFEE3FC05BF}" type="slidenum">
              <a:rPr lang="de-DE" sz="2800" b="0" strike="noStrike" spc="-1">
                <a:solidFill>
                  <a:srgbClr val="B71E42"/>
                </a:solidFill>
                <a:latin typeface="Gill Sans MT"/>
              </a:rPr>
              <a:t>‹Nr.›</a:t>
            </a:fld>
            <a:endParaRPr lang="de-DE" sz="2800" b="0" strike="noStrike" spc="-1">
              <a:latin typeface="Times New Roman"/>
            </a:endParaRPr>
          </a:p>
        </p:txBody>
      </p:sp>
      <p:sp>
        <p:nvSpPr>
          <p:cNvPr id="53" name="Line 8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>
            <a:noFill/>
          </a:ln>
        </p:spPr>
        <p:txBody>
          <a:bodyPr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6600" b="0" strike="noStrike" cap="all" spc="-1">
                <a:solidFill>
                  <a:srgbClr val="000000"/>
                </a:solidFill>
                <a:latin typeface="Gill Sans MT"/>
              </a:rPr>
              <a:t>Carrier Tracking</a:t>
            </a:r>
            <a:endParaRPr lang="en-US" sz="6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2417760" y="3531240"/>
            <a:ext cx="8636760" cy="977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de-DE" sz="1800" b="0" strike="noStrike" cap="all" spc="-1">
                <a:solidFill>
                  <a:srgbClr val="000000"/>
                </a:solidFill>
                <a:latin typeface="Gill Sans MT"/>
              </a:rPr>
              <a:t>Team FFFMNSV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FFEC1-9363-4A83-A353-55B9DCF8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271370-D659-4F8C-8F40-F607D4FD5BD3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de-DE" sz="2000" spc="-1" dirty="0">
                <a:solidFill>
                  <a:srgbClr val="000000"/>
                </a:solidFill>
                <a:latin typeface="Gill Sans MT"/>
              </a:rPr>
              <a:t>Kameratyp (Auflösung)</a:t>
            </a:r>
          </a:p>
          <a:p>
            <a:r>
              <a:rPr lang="de-DE" sz="2000" spc="-1" dirty="0">
                <a:solidFill>
                  <a:srgbClr val="000000"/>
                </a:solidFill>
                <a:latin typeface="Gill Sans MT"/>
              </a:rPr>
              <a:t>3D Modelle</a:t>
            </a:r>
          </a:p>
          <a:p>
            <a:r>
              <a:rPr lang="de-DE" sz="2000" spc="-1" dirty="0">
                <a:solidFill>
                  <a:srgbClr val="000000"/>
                </a:solidFill>
                <a:latin typeface="Gill Sans MT"/>
              </a:rPr>
              <a:t>Anzahl verschiedener </a:t>
            </a:r>
            <a:r>
              <a:rPr lang="de-DE" sz="2000" spc="-1" dirty="0" err="1">
                <a:solidFill>
                  <a:srgbClr val="000000"/>
                </a:solidFill>
                <a:latin typeface="Gill Sans MT"/>
              </a:rPr>
              <a:t>Ladugnsträger</a:t>
            </a:r>
            <a:endParaRPr lang="de-DE" sz="2000" spc="-1" dirty="0">
              <a:solidFill>
                <a:srgbClr val="00000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14494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30B16-6568-49E0-9475-7839E8D9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	</a:t>
            </a:r>
          </a:p>
        </p:txBody>
      </p:sp>
    </p:spTree>
    <p:extLst>
      <p:ext uri="{BB962C8B-B14F-4D97-AF65-F5344CB8AC3E}">
        <p14:creationId xmlns:p14="http://schemas.microsoft.com/office/powerpoint/2010/main" val="81340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Allgemein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8500"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Ziel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: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Ermittlung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der Position der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Ladungsträger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in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einem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Raum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mittels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QR-Code auf den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Ladungsträgern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und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Kamera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an der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Decke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welche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den QR-Code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scannt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US" sz="2000" spc="-1" dirty="0">
              <a:solidFill>
                <a:srgbClr val="000000"/>
              </a:solidFill>
              <a:latin typeface="Gill Sans MT"/>
              <a:ea typeface="Microsoft YaHei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  <a:ea typeface="Microsoft YaHei"/>
              </a:rPr>
              <a:t>Wir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Microsoft YaHe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  <a:ea typeface="Microsoft YaHei"/>
              </a:rPr>
              <a:t>wollen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Microsoft YaHe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  <a:ea typeface="Microsoft YaHei"/>
              </a:rPr>
              <a:t>eine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Microsoft YaHei"/>
              </a:rPr>
              <a:t> Software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  <a:ea typeface="Microsoft YaHei"/>
              </a:rPr>
              <a:t>entwickeln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Microsoft YaHei"/>
              </a:rPr>
              <a:t>, die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  <a:ea typeface="Microsoft YaHei"/>
              </a:rPr>
              <a:t>eine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Microsoft YaHe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  <a:ea typeface="Microsoft YaHei"/>
              </a:rPr>
              <a:t>zeitnahe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Microsoft YaHe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  <a:ea typeface="Microsoft YaHei"/>
              </a:rPr>
              <a:t>Übersicht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Microsoft YaHe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innerhalb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der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letzten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5 Min)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über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die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Ladungsträger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in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einem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vorher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von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uns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festgelegten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Bereich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in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einem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Raum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anzeigt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.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Kamerabereiche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und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Stationen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können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selbst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definiert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werden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und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beliebig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erweitert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werden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Rollenverteilung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Scrum Master:  Viktor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Dötzel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Product Owner: Sebastian Hartmann, Felix Filser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Dev-Team: Niko Burkert, Fabian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Bösel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, Florian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Kovacsik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, Moritz Nentwig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C59D1-94C3-4F02-913A-BC840FEA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2E60E9-54FC-4A65-B1AD-CE999CF62C0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Gill Sans MT"/>
            </a:endParaRPr>
          </a:p>
          <a:p>
            <a:pPr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Gill Sans MT"/>
            </a:endParaRPr>
          </a:p>
          <a:p>
            <a:pPr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Gill Sans MT"/>
              </a:rPr>
              <a:t>Station erstellen – mit Raumaufteilung aus dem 2D Plan (manuell)</a:t>
            </a:r>
          </a:p>
          <a:p>
            <a:pPr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Gill Sans MT"/>
              </a:rPr>
              <a:t>Kameras anlegen (Position, Sichtfeld)</a:t>
            </a:r>
          </a:p>
          <a:p>
            <a:pPr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Gill Sans MT"/>
              </a:rPr>
              <a:t>Ladungsträger anlegen (QR Code generieren/zuweisen falls vorhanden)</a:t>
            </a:r>
          </a:p>
          <a:p>
            <a:pPr lvl="1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Gill Sans MT"/>
              </a:rPr>
              <a:t>Ladungsträgertyp (Daraus ergibt sich später die Form)</a:t>
            </a:r>
          </a:p>
          <a:p>
            <a:pPr lvl="1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Gill Sans MT"/>
              </a:rPr>
              <a:t>bei Erstellen eines neuen Ladungsträgers → Update der Positionen</a:t>
            </a:r>
          </a:p>
          <a:p>
            <a:pPr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Gill Sans MT"/>
              </a:rPr>
              <a:t>Kamera nimmt regelmäßig Bild(er) auf → Update der Positionen (zyklisch)</a:t>
            </a:r>
          </a:p>
          <a:p>
            <a:pPr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Gill Sans MT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1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2B7D287-5674-47FE-B2A9-C6AC41EEE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123" y="493159"/>
            <a:ext cx="4431754" cy="505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4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ProjektStart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Zum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Projektstart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haben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wir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als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Gruppe den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Poduct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Backlog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erstellt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und die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einzelnen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Funktionalitäten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priorisiert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98" name="Grafik 3"/>
          <p:cNvPicPr/>
          <p:nvPr/>
        </p:nvPicPr>
        <p:blipFill>
          <a:blip r:embed="rId2"/>
          <a:stretch/>
        </p:blipFill>
        <p:spPr>
          <a:xfrm>
            <a:off x="249060" y="2977200"/>
            <a:ext cx="11693880" cy="265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Sprint 1: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Ziel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: 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Aufgabenbereiche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aufteilen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und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Projektumgebung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einrichten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SzPct val="75000"/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GUI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Gerüst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angelegt</a:t>
            </a:r>
            <a:endParaRPr lang="en-US" sz="2000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SzPct val="75000"/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Projektanforderungen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unter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real-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nahen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Bedinungen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simuliert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:</a:t>
            </a:r>
          </a:p>
          <a:p>
            <a:pPr marL="1143000" lvl="3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SzPct val="75000"/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Aufnahme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Kamerabild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(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Qualität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/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Auflösung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)</a:t>
            </a:r>
          </a:p>
          <a:p>
            <a:pPr marL="1143000" lvl="3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SzPct val="75000"/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Test von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verschiedenen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Größen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der QR Codes</a:t>
            </a: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SzPct val="75000"/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Klassendiagramm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für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Abläufe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erstellt</a:t>
            </a:r>
            <a:endParaRPr lang="en-US" sz="2000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SzPct val="75000"/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Projektumgebung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einrichten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: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Mailkontakte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Github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Zeiterfassungen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etc.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Sprint II: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523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Ziel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: 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Teilbereiche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implem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entieren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und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Funktionen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realisieren</a:t>
            </a:r>
            <a:endParaRPr lang="en-US" sz="2000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Manuelles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Zeichen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der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Wände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in Unity auf 2D Plan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zur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Raumeingerenzung</a:t>
            </a:r>
            <a:endParaRPr lang="en-US" sz="2000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Manuelles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Platzieren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/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Hinzufügen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von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Kameras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und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Festlegung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der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Positionen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FABIS PART BESCHREIBEN (Recherche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über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vorhandende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QR Code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Erkennungsbibliotheken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und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für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unsere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Nutzen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weiterentwickelt</a:t>
            </a:r>
            <a:endParaRPr lang="en-US" sz="2000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JSON?</a:t>
            </a: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Github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Repo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nach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Problemen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neu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aufgebaut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Meilenstein (aktueller Stand)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Ziel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: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Zusammenführung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aller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Funktionen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in Unity</a:t>
            </a: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Implementierung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QR Code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Erkennung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UI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erweitert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: Button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hinzugefügt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um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manuelles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Einlesen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zu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simulieren</a:t>
            </a:r>
            <a:endParaRPr lang="en-US" sz="2000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Test auf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Funktionalit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ät</a:t>
            </a:r>
            <a:endParaRPr lang="en-US" sz="2000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Fertigstellung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“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Prototy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p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” um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ihn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heute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zu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präsentieren</a:t>
            </a:r>
            <a:endParaRPr lang="en-US" sz="1600" b="0" strike="noStrike" spc="-1" dirty="0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333</Words>
  <Application>Microsoft Office PowerPoint</Application>
  <PresentationFormat>Breitbild</PresentationFormat>
  <Paragraphs>46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Gill Sans MT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Ablauf 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Probleme </vt:lpstr>
      <vt:lpstr>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Carrier Tracking</dc:title>
  <dc:subject/>
  <dc:creator>Fe.Fi@bwedu.de</dc:creator>
  <dc:description/>
  <cp:lastModifiedBy>Fe.Fi@bwedu.de</cp:lastModifiedBy>
  <cp:revision>11</cp:revision>
  <dcterms:created xsi:type="dcterms:W3CDTF">2020-12-01T16:06:15Z</dcterms:created>
  <dcterms:modified xsi:type="dcterms:W3CDTF">2020-12-01T17:38:23Z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