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5" r:id="rId1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0C6DD1-5A30-4CEA-8540-E71E2AB6035A}" type="datetime">
              <a:rPr lang="de-DE" sz="1000" b="0" strike="noStrike" spc="-1">
                <a:solidFill>
                  <a:srgbClr val="8B8B8B"/>
                </a:solidFill>
                <a:latin typeface="Gill Sans MT"/>
              </a:rPr>
              <a:t>01.12.2020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D1322FB-3AD7-4852-A6EB-B6D0908A5193}" type="slidenum">
              <a:rPr lang="de-DE" sz="2800" b="0" strike="noStrike" spc="-1">
                <a:solidFill>
                  <a:srgbClr val="B71E42"/>
                </a:solidFill>
                <a:latin typeface="Gill Sans MT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Mastertextformat bearbeiten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Zweite Ebene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Dritte Ebene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Vierte Ebene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Fünfte Ebene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2FEFBB-B9CD-476C-A8BE-60210F7C36C6}" type="datetime">
              <a:rPr lang="de-DE" sz="1000" b="0" strike="noStrike" spc="-1">
                <a:solidFill>
                  <a:srgbClr val="8B8B8B"/>
                </a:solidFill>
                <a:latin typeface="Gill Sans MT"/>
              </a:rPr>
              <a:t>01.12.2020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BEBB477-A3B7-4BFB-99B6-8DFEE3FC05BF}" type="slidenum">
              <a:rPr lang="de-DE" sz="2800" b="0" strike="noStrike" spc="-1">
                <a:solidFill>
                  <a:srgbClr val="B71E42"/>
                </a:solidFill>
                <a:latin typeface="Gill Sans MT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Gill Sans MT"/>
              </a:rPr>
              <a:t>Carrier Tracking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de-DE" sz="1800" b="0" strike="noStrike" cap="all" spc="-1">
                <a:solidFill>
                  <a:srgbClr val="000000"/>
                </a:solidFill>
                <a:latin typeface="Gill Sans MT"/>
              </a:rPr>
              <a:t>Team FFFMNSV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Allgemein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Ermittlung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der Position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Raum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mittels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QR-Code auf den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Kamera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an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Decke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welche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den QR-Code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scannt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  <a:endParaRPr lang="en-US" sz="2000" spc="-1" dirty="0">
              <a:solidFill>
                <a:srgbClr val="000000"/>
              </a:solidFill>
              <a:latin typeface="Gill Sans MT"/>
              <a:ea typeface="Microsoft YaHe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Wir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wollen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eine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Software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entwickeln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,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eine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zeitnahe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  <a:ea typeface="Microsoft YaHei"/>
              </a:rPr>
              <a:t>Übersicht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  <a:ea typeface="Microsoft YaHe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innerhalb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letzten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5 Min)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über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vorher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von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uns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festgelegten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Bereich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Raum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anzeigt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Kamerabereiche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Stationen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können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selbst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definiert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werden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beliebig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erweitert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werden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Rollenverteilung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Scrum Master:  Viktor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Dötzel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Product Owner: Sebastian Hartmann, Felix Filser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Dev-Team: Niko Burkert, Fabian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Bösel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, Florian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Kovacsik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, Moritz Nentwig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72E60E9-54FC-4A65-B1AD-CE999CF62C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51520" y="2193841"/>
            <a:ext cx="9603000" cy="2810520"/>
          </a:xfrm>
        </p:spPr>
        <p:txBody>
          <a:bodyPr/>
          <a:lstStyle/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Gill Sans MT"/>
            </a:endParaRP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Station erstellen – mit Raumaufteilung aus dem 2D Plan (manuell)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Kameras anlegen (Position, Sichtfeld)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Ladungsträger anlegen (QR Code generieren/zuweisen falls vorhanden)</a:t>
            </a:r>
          </a:p>
          <a:p>
            <a:pPr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Gill Sans MT"/>
              </a:rPr>
              <a:t>Ladungsträgertyp (Daraus ergibt sich später die Form)</a:t>
            </a:r>
          </a:p>
          <a:p>
            <a:pPr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Gill Sans MT"/>
              </a:rPr>
              <a:t>bei Erstellen eines neuen Ladungsträgers → Update der Positionen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Gill Sans MT"/>
              </a:rPr>
              <a:t>Kamera nimmt regelmäßig Bild(er) auf → Update der Positionen (zyklisch)</a:t>
            </a:r>
          </a:p>
          <a:p>
            <a:pPr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endParaRPr lang="de-DE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76589D5-C2B0-42DB-AC6B-6EE03FE9E4BF}"/>
              </a:ext>
            </a:extLst>
          </p:cNvPr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 err="1">
                <a:solidFill>
                  <a:srgbClr val="000000"/>
                </a:solidFill>
                <a:latin typeface="Gill Sans MT"/>
              </a:rPr>
              <a:t>Ablauf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5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 dirty="0" err="1">
                <a:solidFill>
                  <a:srgbClr val="000000"/>
                </a:solidFill>
                <a:latin typeface="Gill Sans MT"/>
              </a:rPr>
              <a:t>ProjektStart</a:t>
            </a:r>
            <a:endParaRPr lang="en-US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Zum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Projektstart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haben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wir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als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Gruppe den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Poduct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Backlog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erstellt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die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einzelnen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Funktionalitäten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priorisiert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.</a:t>
            </a: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Grafik 3"/>
          <p:cNvPicPr/>
          <p:nvPr/>
        </p:nvPicPr>
        <p:blipFill>
          <a:blip r:embed="rId2"/>
          <a:stretch/>
        </p:blipFill>
        <p:spPr>
          <a:xfrm>
            <a:off x="249060" y="2977200"/>
            <a:ext cx="11693880" cy="265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Sprint 1: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Aufgabenbereiche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aufteilen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Projektumgebung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einrichten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GUI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Gerüst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angelegt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Projektanforderungen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unter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realitätsnahen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Bedinungen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simuliert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</a:t>
            </a:r>
          </a:p>
          <a:p>
            <a:pPr marL="1143000" lvl="3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Aufnahme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Kamerabild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Qualität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Auflösung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1143000" lvl="3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Test von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verschiedenen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Größen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QR Codes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Klassendiagramm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für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Abläufe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erstellt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SzPct val="75000"/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Projektumgebung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einrichten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Mailkontakte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Github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Zeiterfassungen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etc.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Sprint II: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523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: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Teilbereiche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implem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entieren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Funktionen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realisieren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Zeichen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Wände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in Unity auf 2D Plan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Raumeingerenzung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Platzieren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Hinzufügen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von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Kameras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Festlegung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Positionen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Einbindung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einer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bereits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gegebenen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QR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Erkennungsbliothek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in Unity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JSON 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Sichern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und Laden von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erstellten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Objekten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Stationen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/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Ladungsträger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/..)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Github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Repo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nach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Problemen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neu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aufgebaut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</a:rPr>
              <a:t>Meilenstein (aktueller Stand)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Ziel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: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Zusammenführung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aller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Funktionen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in Unity</a:t>
            </a: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Implementierung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QR Code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Erkennung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Test auf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Funktionalit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ät</a:t>
            </a:r>
            <a:endParaRPr lang="en-US" sz="2000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Fertigstellung</a:t>
            </a:r>
            <a:r>
              <a:rPr lang="en-US" sz="2000" b="0" strike="noStrike" spc="-1" dirty="0">
                <a:solidFill>
                  <a:srgbClr val="000000"/>
                </a:solidFill>
                <a:latin typeface="Gill Sans MT"/>
              </a:rPr>
              <a:t> “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Gill Sans MT"/>
              </a:rPr>
              <a:t>Prototy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p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” –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manuelles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einlesen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und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bereitstellen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der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zu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scannenden</a:t>
            </a:r>
            <a:r>
              <a:rPr lang="en-US" sz="2000" spc="-1" dirty="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Gill Sans MT"/>
              </a:rPr>
              <a:t>Bilder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0B16-6568-49E0-9475-7839E8D9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	</a:t>
            </a:r>
          </a:p>
        </p:txBody>
      </p:sp>
    </p:spTree>
    <p:extLst>
      <p:ext uri="{BB962C8B-B14F-4D97-AF65-F5344CB8AC3E}">
        <p14:creationId xmlns:p14="http://schemas.microsoft.com/office/powerpoint/2010/main" val="813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320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 Tracking</dc:title>
  <dc:subject/>
  <dc:creator>Fe.Fi@bwedu.de</dc:creator>
  <dc:description/>
  <cp:lastModifiedBy>Viktor</cp:lastModifiedBy>
  <cp:revision>19</cp:revision>
  <dcterms:created xsi:type="dcterms:W3CDTF">2020-12-01T16:06:15Z</dcterms:created>
  <dcterms:modified xsi:type="dcterms:W3CDTF">2020-12-01T17:59:19Z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