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5" r:id="rId6"/>
    <p:sldId id="261" r:id="rId7"/>
    <p:sldId id="260" r:id="rId8"/>
    <p:sldId id="262" r:id="rId9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8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2019600"/>
            <a:ext cx="12191040" cy="410472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Picture 6"/>
          <p:cNvPicPr/>
          <p:nvPr/>
        </p:nvPicPr>
        <p:blipFill>
          <a:blip r:embed="rId14"/>
          <a:srcRect t="1545" b="-1545"/>
          <a:stretch/>
        </p:blipFill>
        <p:spPr>
          <a:xfrm>
            <a:off x="0" y="6126480"/>
            <a:ext cx="12191040" cy="74196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3"/>
          <p:cNvSpPr/>
          <p:nvPr/>
        </p:nvSpPr>
        <p:spPr>
          <a:xfrm>
            <a:off x="2417760" y="3528360"/>
            <a:ext cx="863676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019600"/>
            <a:ext cx="12191040" cy="410472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Picture 6"/>
          <p:cNvPicPr/>
          <p:nvPr/>
        </p:nvPicPr>
        <p:blipFill>
          <a:blip r:embed="rId14"/>
          <a:srcRect t="1545" b="-1545"/>
          <a:stretch/>
        </p:blipFill>
        <p:spPr>
          <a:xfrm>
            <a:off x="0" y="6126480"/>
            <a:ext cx="12191040" cy="74196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3"/>
          <p:cNvSpPr/>
          <p:nvPr/>
        </p:nvSpPr>
        <p:spPr>
          <a:xfrm>
            <a:off x="1453680" y="1846800"/>
            <a:ext cx="960768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417760" y="802440"/>
            <a:ext cx="8636040" cy="254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66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Carrier Tracking</a:t>
            </a:r>
            <a:endParaRPr lang="de-DE" sz="66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2417760" y="3531240"/>
            <a:ext cx="8636040" cy="97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de-DE" sz="18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Team FFFMNSV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Allgemein</a:t>
            </a:r>
            <a:endParaRPr lang="de-DE" sz="32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451520" y="2015640"/>
            <a:ext cx="9602280" cy="34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de-DE" sz="2000" spc="-1" dirty="0">
                <a:solidFill>
                  <a:srgbClr val="000000"/>
                </a:solidFill>
                <a:latin typeface="Gill Sans MT"/>
              </a:rPr>
              <a:t>Zielsetzung</a:t>
            </a:r>
          </a:p>
          <a:p>
            <a:pPr marL="342900" indent="-342900">
              <a:lnSpc>
                <a:spcPct val="12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Gill Sans MT"/>
              </a:rPr>
              <a:t>Modellieren von Regalen und Ladungsträgern in 3D in Online Tool Integration in Unity</a:t>
            </a:r>
          </a:p>
          <a:p>
            <a:pPr marL="342900" indent="-342900">
              <a:lnSpc>
                <a:spcPct val="12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Gill Sans MT"/>
              </a:rPr>
              <a:t>Eindeutige Identifikation der Position von Regalen und Ladungsträgern in der Realität mit Kameras und mit QR-Code</a:t>
            </a:r>
          </a:p>
          <a:p>
            <a:pPr marL="342900" indent="-342900">
              <a:lnSpc>
                <a:spcPct val="12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Gill Sans MT"/>
              </a:rPr>
              <a:t>Entwicklung einer Systemarchitektur, die einen kontinuierlichen Abgleich der realen Position von Regalen und Ladungsträgern mit einem Layout in Unity 3D ermöglicht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Rollenverteilung</a:t>
            </a:r>
            <a:endParaRPr lang="de-DE" sz="32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451520" y="2015640"/>
            <a:ext cx="9602280" cy="34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Gill Sans MT"/>
                <a:ea typeface="DejaVu Sans"/>
              </a:rPr>
              <a:t>Scrum</a:t>
            </a:r>
            <a:r>
              <a:rPr lang="de-DE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Master:  Viktor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Gill Sans MT"/>
                <a:ea typeface="DejaVu Sans"/>
              </a:rPr>
              <a:t>Dötzel</a:t>
            </a:r>
            <a:endParaRPr lang="de-DE" sz="2000" b="0" strike="noStrike" spc="-1" dirty="0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Gill Sans MT"/>
                <a:ea typeface="DejaVu Sans"/>
              </a:rPr>
              <a:t>Product</a:t>
            </a:r>
            <a:r>
              <a:rPr lang="de-DE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Gill Sans MT"/>
                <a:ea typeface="DejaVu Sans"/>
              </a:rPr>
              <a:t>Owner</a:t>
            </a:r>
            <a:r>
              <a:rPr lang="de-DE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: Sebastian Hartmann, Felix Filser</a:t>
            </a:r>
            <a:endParaRPr lang="de-DE" sz="2000" b="0" strike="noStrike" spc="-1" dirty="0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Gill Sans MT"/>
                <a:ea typeface="DejaVu Sans"/>
              </a:rPr>
              <a:t>Dev</a:t>
            </a:r>
            <a:r>
              <a:rPr lang="de-DE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-Team: Niko Burkert, Fabian Bösel, Florian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Gill Sans MT"/>
                <a:ea typeface="DejaVu Sans"/>
              </a:rPr>
              <a:t>Kovacsik</a:t>
            </a:r>
            <a:r>
              <a:rPr lang="de-DE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, Moritz Nentwig</a:t>
            </a:r>
            <a:endParaRPr lang="de-DE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cap="all" spc="-1" dirty="0">
                <a:solidFill>
                  <a:srgbClr val="000000"/>
                </a:solidFill>
                <a:latin typeface="Gill Sans MT"/>
                <a:ea typeface="DejaVu Sans"/>
              </a:rPr>
              <a:t>BILDAUSWERTUNG</a:t>
            </a:r>
            <a:endParaRPr lang="de-DE" sz="32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51520" y="2015640"/>
            <a:ext cx="9602280" cy="34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lang="de-DE" sz="1800" b="0" strike="noStrike" spc="-1" dirty="0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Gill Sans MT"/>
                <a:sym typeface="Wingdings" panose="05000000000000000000" pitchFamily="2" charset="2"/>
              </a:rPr>
              <a:t>Bilder wurden aus verschiedenen Entfernungen gemacht</a:t>
            </a:r>
          </a:p>
          <a:p>
            <a:pPr marL="1143000" lvl="2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Gill Sans MT"/>
                <a:sym typeface="Wingdings" panose="05000000000000000000" pitchFamily="2" charset="2"/>
              </a:rPr>
              <a:t>5, 7, 10 und 14m</a:t>
            </a:r>
          </a:p>
          <a:p>
            <a:pPr marL="685800" lvl="1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Gill Sans MT"/>
                <a:sym typeface="Wingdings" panose="05000000000000000000" pitchFamily="2" charset="2"/>
              </a:rPr>
              <a:t>Kameras:</a:t>
            </a:r>
          </a:p>
          <a:p>
            <a:pPr marL="1143000" lvl="2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Gill Sans MT"/>
                <a:sym typeface="Wingdings" panose="05000000000000000000" pitchFamily="2" charset="2"/>
              </a:rPr>
              <a:t>Sony Alpha 6000 (Systemkamera 24.3 MP)</a:t>
            </a:r>
          </a:p>
          <a:p>
            <a:pPr marL="1143000" lvl="2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Gill Sans MT"/>
                <a:sym typeface="Wingdings" panose="05000000000000000000" pitchFamily="2" charset="2"/>
              </a:rPr>
              <a:t>Handy Samsung Galaxy S7 (12MP)</a:t>
            </a:r>
          </a:p>
          <a:p>
            <a:pPr marL="685800" lvl="1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Gill Sans MT"/>
                <a:sym typeface="Wingdings" panose="05000000000000000000" pitchFamily="2" charset="2"/>
              </a:rPr>
              <a:t>Insgesamt mehr als 300 Bilder</a:t>
            </a:r>
          </a:p>
          <a:p>
            <a:pPr marL="1143000" lvl="2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lang="de-DE" sz="2000" spc="-1" dirty="0">
              <a:solidFill>
                <a:srgbClr val="000000"/>
              </a:solidFill>
              <a:latin typeface="Gill Sans MT"/>
              <a:sym typeface="Wingdings" panose="05000000000000000000" pitchFamily="2" charset="2"/>
            </a:endParaRPr>
          </a:p>
          <a:p>
            <a:pPr marL="915480" lvl="2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</a:pPr>
            <a:endParaRPr lang="de-DE" sz="2000" spc="-1" dirty="0">
              <a:solidFill>
                <a:srgbClr val="000000"/>
              </a:solidFill>
              <a:latin typeface="Gill Sans MT"/>
              <a:sym typeface="Wingdings" panose="05000000000000000000" pitchFamily="2" charset="2"/>
            </a:endParaRPr>
          </a:p>
          <a:p>
            <a:pPr marL="685800" lvl="1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lang="de-DE" sz="2000" spc="-1" dirty="0">
              <a:solidFill>
                <a:srgbClr val="000000"/>
              </a:solidFill>
              <a:latin typeface="Gill Sans MT"/>
              <a:sym typeface="Wingdings" panose="05000000000000000000" pitchFamily="2" charset="2"/>
            </a:endParaRPr>
          </a:p>
          <a:p>
            <a:pPr marL="685800" lvl="1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lang="de-DE" sz="2000" spc="-1" dirty="0">
              <a:solidFill>
                <a:srgbClr val="000000"/>
              </a:solidFill>
              <a:latin typeface="Gill Sans MT"/>
              <a:sym typeface="Wingdings" panose="05000000000000000000" pitchFamily="2" charset="2"/>
            </a:endParaRPr>
          </a:p>
          <a:p>
            <a:pPr marL="685800" lvl="1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lang="de-DE" sz="2000" spc="-1" dirty="0">
              <a:solidFill>
                <a:srgbClr val="000000"/>
              </a:solidFill>
              <a:latin typeface="Gill Sans MT"/>
              <a:sym typeface="Wingdings" panose="05000000000000000000" pitchFamily="2" charset="2"/>
            </a:endParaRPr>
          </a:p>
          <a:p>
            <a:pPr marL="685800" lvl="1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lang="de-DE" sz="2000" spc="-1" dirty="0">
              <a:solidFill>
                <a:srgbClr val="000000"/>
              </a:solidFill>
              <a:latin typeface="Gill Sans MT"/>
              <a:sym typeface="Wingdings" panose="05000000000000000000" pitchFamily="2" charset="2"/>
            </a:endParaRPr>
          </a:p>
          <a:p>
            <a:pPr marL="685800" lvl="1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lang="de-DE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083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 dirty="0">
                <a:latin typeface="Arial"/>
              </a:rPr>
              <a:t>BILDAUSWERTUNG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79B0CB-77D1-498E-84E4-FF5CFB3B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866" y="2089335"/>
            <a:ext cx="5296267" cy="35901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cap="all" spc="-1" dirty="0">
                <a:solidFill>
                  <a:srgbClr val="000000"/>
                </a:solidFill>
                <a:latin typeface="Gill Sans MT"/>
                <a:ea typeface="DejaVu Sans"/>
              </a:rPr>
              <a:t>Stand vor Weihnachten</a:t>
            </a:r>
            <a:endParaRPr lang="de-DE" sz="32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51520" y="2015640"/>
            <a:ext cx="9602280" cy="34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lang="de-DE" sz="1800" b="0" strike="noStrike" spc="-1" dirty="0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Gill Sans MT"/>
              </a:rPr>
              <a:t>Alle Kernfunktionen als einzelne Szenen verfügbar </a:t>
            </a:r>
            <a:r>
              <a:rPr lang="de-DE" sz="2000" spc="-1" dirty="0">
                <a:solidFill>
                  <a:srgbClr val="000000"/>
                </a:solidFill>
                <a:latin typeface="Gill Sans MT"/>
                <a:sym typeface="Wingdings" panose="05000000000000000000" pitchFamily="2" charset="2"/>
              </a:rPr>
              <a:t> keine Gesamtanwendung</a:t>
            </a:r>
          </a:p>
          <a:p>
            <a:pPr marL="685800" lvl="1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Gill Sans MT"/>
                <a:sym typeface="Wingdings" panose="05000000000000000000" pitchFamily="2" charset="2"/>
              </a:rPr>
              <a:t>Erster funktionaler Entwurf der UI erstellt und implementiert</a:t>
            </a:r>
          </a:p>
          <a:p>
            <a:pPr marL="685800" lvl="1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Gill Sans MT"/>
                <a:sym typeface="Wingdings" panose="05000000000000000000" pitchFamily="2" charset="2"/>
              </a:rPr>
              <a:t>Kein Speichern und Laden von Objekten</a:t>
            </a:r>
          </a:p>
          <a:p>
            <a:pPr marL="685800" lvl="1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Gill Sans MT"/>
                <a:sym typeface="Wingdings" panose="05000000000000000000" pitchFamily="2" charset="2"/>
              </a:rPr>
              <a:t>Globaler Ordner als Austausch für Dateien (Kamerabilder)</a:t>
            </a:r>
          </a:p>
          <a:p>
            <a:pPr marL="685800" lvl="1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Gill Sans MT"/>
                <a:sym typeface="Wingdings" panose="05000000000000000000" pitchFamily="2" charset="2"/>
              </a:rPr>
              <a:t>QR Codes konnten nicht generiert werden</a:t>
            </a:r>
          </a:p>
          <a:p>
            <a:pPr marL="685800" lvl="1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lang="de-DE" sz="2000" spc="-1" dirty="0">
              <a:solidFill>
                <a:srgbClr val="000000"/>
              </a:solidFill>
              <a:latin typeface="Gill Sans MT"/>
              <a:sym typeface="Wingdings" panose="05000000000000000000" pitchFamily="2" charset="2"/>
            </a:endParaRPr>
          </a:p>
          <a:p>
            <a:pPr marL="685800" lvl="1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lang="de-DE" sz="2000" spc="-1" dirty="0">
              <a:solidFill>
                <a:srgbClr val="000000"/>
              </a:solidFill>
              <a:latin typeface="Gill Sans MT"/>
              <a:sym typeface="Wingdings" panose="05000000000000000000" pitchFamily="2" charset="2"/>
            </a:endParaRPr>
          </a:p>
          <a:p>
            <a:pPr marL="685800" lvl="1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lang="de-DE" sz="2000" spc="-1" dirty="0">
              <a:solidFill>
                <a:srgbClr val="000000"/>
              </a:solidFill>
              <a:latin typeface="Gill Sans MT"/>
              <a:sym typeface="Wingdings" panose="05000000000000000000" pitchFamily="2" charset="2"/>
            </a:endParaRPr>
          </a:p>
          <a:p>
            <a:pPr marL="685800" lvl="1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lang="de-DE" sz="2000" spc="-1" dirty="0">
              <a:solidFill>
                <a:srgbClr val="000000"/>
              </a:solidFill>
              <a:latin typeface="Gill Sans MT"/>
              <a:sym typeface="Wingdings" panose="05000000000000000000" pitchFamily="2" charset="2"/>
            </a:endParaRPr>
          </a:p>
          <a:p>
            <a:pPr marL="685800" lvl="1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lang="de-DE" sz="2000" b="0" strike="noStrike" spc="-1" dirty="0">
              <a:latin typeface="Arial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01C7E90-0B63-4F54-BDD1-8C9A9627DC1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8344120" y="254609"/>
            <a:ext cx="2709680" cy="139303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88339-6468-400D-BA89-F75B7325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6BD837-F1C3-413C-B6CC-6BEB7E81558B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de-DE" dirty="0"/>
              <a:t>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652EAC0-6988-4DD7-8CD2-0843DE5A8547}"/>
              </a:ext>
            </a:extLst>
          </p:cNvPr>
          <p:cNvSpPr txBox="1"/>
          <p:nvPr/>
        </p:nvSpPr>
        <p:spPr>
          <a:xfrm>
            <a:off x="1178823" y="2449902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Gill Sans MT"/>
              </a:rPr>
              <a:t>Nun zur LIVE Demo</a:t>
            </a:r>
          </a:p>
        </p:txBody>
      </p:sp>
    </p:spTree>
    <p:extLst>
      <p:ext uri="{BB962C8B-B14F-4D97-AF65-F5344CB8AC3E}">
        <p14:creationId xmlns:p14="http://schemas.microsoft.com/office/powerpoint/2010/main" val="149596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0</TotalTime>
  <Words>169</Words>
  <Application>Microsoft Office PowerPoint</Application>
  <PresentationFormat>Breitbild</PresentationFormat>
  <Paragraphs>38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Gill Sans MT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Carrier Tracking</dc:title>
  <dc:subject/>
  <dc:creator>Fe.Fi@bwedu.de</dc:creator>
  <dc:description/>
  <cp:lastModifiedBy>Fe Fi</cp:lastModifiedBy>
  <cp:revision>32</cp:revision>
  <dcterms:created xsi:type="dcterms:W3CDTF">2020-12-01T16:06:15Z</dcterms:created>
  <dcterms:modified xsi:type="dcterms:W3CDTF">2021-01-13T07:50:43Z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