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5.png" ContentType="image/png"/>
  <Override PartName="/ppt/media/image4.png" ContentType="image/png"/>
  <Override PartName="/ppt/media/image6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019600"/>
            <a:ext cx="12191040" cy="410472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6" descr=""/>
          <p:cNvPicPr/>
          <p:nvPr/>
        </p:nvPicPr>
        <p:blipFill>
          <a:blip r:embed="rId2"/>
          <a:srcRect l="0" t="1545" r="0" b="-1545"/>
          <a:stretch/>
        </p:blipFill>
        <p:spPr>
          <a:xfrm>
            <a:off x="0" y="6126480"/>
            <a:ext cx="12191040" cy="74196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3"/>
          <p:cNvSpPr/>
          <p:nvPr/>
        </p:nvSpPr>
        <p:spPr>
          <a:xfrm>
            <a:off x="2417760" y="3528360"/>
            <a:ext cx="863676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latin typeface="Arial"/>
              </a:rPr>
              <a:t>Format des Titeltextes durch Klicken bearbeiten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Format des Gliederungstextes durch Klicken bearbeiten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Zweite Gliederungsebene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Dritte Gliederungsebene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Vierte Gliederungsebene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Fünfte Gliederungsebene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Sechste Gliederungsebene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Siebte Gliederungsebene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2019600"/>
            <a:ext cx="12191040" cy="410472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Picture 6" descr=""/>
          <p:cNvPicPr/>
          <p:nvPr/>
        </p:nvPicPr>
        <p:blipFill>
          <a:blip r:embed="rId2"/>
          <a:srcRect l="0" t="1545" r="0" b="-1545"/>
          <a:stretch/>
        </p:blipFill>
        <p:spPr>
          <a:xfrm>
            <a:off x="0" y="6126480"/>
            <a:ext cx="12191040" cy="74196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Line 3"/>
          <p:cNvSpPr/>
          <p:nvPr/>
        </p:nvSpPr>
        <p:spPr>
          <a:xfrm>
            <a:off x="1453680" y="1846800"/>
            <a:ext cx="960768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2019600"/>
            <a:ext cx="12191040" cy="410472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5" name="Picture 6" descr=""/>
          <p:cNvPicPr/>
          <p:nvPr/>
        </p:nvPicPr>
        <p:blipFill>
          <a:blip r:embed="rId2"/>
          <a:srcRect l="0" t="1545" r="0" b="-1545"/>
          <a:stretch/>
        </p:blipFill>
        <p:spPr>
          <a:xfrm>
            <a:off x="0" y="6126480"/>
            <a:ext cx="12191040" cy="741960"/>
          </a:xfrm>
          <a:prstGeom prst="rect">
            <a:avLst/>
          </a:prstGeom>
          <a:ln>
            <a:noFill/>
          </a:ln>
        </p:spPr>
      </p:pic>
      <p:sp>
        <p:nvSpPr>
          <p:cNvPr id="86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3"/>
          <p:cNvSpPr/>
          <p:nvPr/>
        </p:nvSpPr>
        <p:spPr>
          <a:xfrm>
            <a:off x="1453680" y="1846800"/>
            <a:ext cx="960768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280" cy="1048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latin typeface="Arial"/>
              </a:rPr>
              <a:t>Format des Titeltextes durch Klicken bearbeiten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Format des Gliederungstextes durch Klicken bearbeiten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Zweite Gliederungsebene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Dritte Gliederungsebene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Vierte Gliederungsebene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Fünfte Gliederungsebene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Sechste Gliederungsebene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Siebte Gliederungsebene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417760" y="802440"/>
            <a:ext cx="8636040" cy="25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 anchor="b">
            <a:noAutofit/>
          </a:bodyPr>
          <a:p>
            <a:pPr>
              <a:lnSpc>
                <a:spcPct val="90000"/>
              </a:lnSpc>
            </a:pPr>
            <a:r>
              <a:rPr b="0" lang="de-DE" sz="6600" spc="-1" strike="noStrike" cap="all">
                <a:solidFill>
                  <a:srgbClr val="000000"/>
                </a:solidFill>
                <a:latin typeface="Gill Sans MT"/>
                <a:ea typeface="DejaVu Sans"/>
              </a:rPr>
              <a:t>Carrier Tracking</a:t>
            </a:r>
            <a:endParaRPr b="0" lang="de-DE" sz="66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2417760" y="3531240"/>
            <a:ext cx="8636040" cy="97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de-DE" sz="1800" spc="-1" strike="noStrike" cap="all">
                <a:solidFill>
                  <a:srgbClr val="000000"/>
                </a:solidFill>
                <a:latin typeface="Gill Sans MT"/>
                <a:ea typeface="DejaVu Sans"/>
              </a:rPr>
              <a:t>Team FFFMNSV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 cap="all">
                <a:solidFill>
                  <a:srgbClr val="000000"/>
                </a:solidFill>
                <a:latin typeface="Gill Sans MT"/>
                <a:ea typeface="DejaVu Sans"/>
              </a:rPr>
              <a:t>Allgemein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451520" y="2015640"/>
            <a:ext cx="9602280" cy="34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Ziel: Ermittlung der Position der Ladungsträger in einem Raum mittels QR-Code auf den Ladungsträgern und Kamera an der Decke welche den QR-Code scannt.</a:t>
            </a:r>
            <a:endParaRPr b="0" lang="de-DE" sz="2000" spc="-1" strike="noStrike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Microsoft YaHei"/>
              </a:rPr>
              <a:t>Wir wollen eine Software entwickeln, die eine zeitnahe Übersicht </a:t>
            </a: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(innerhalb der letzten 5 Min) über die Ladungsträger in einem vorher von uns festgelegten Bereich in einem Raum anzeigt. Kamerabereiche und Stationen können selbst definiert werden und beliebig erweitert werden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 cap="all">
                <a:solidFill>
                  <a:srgbClr val="000000"/>
                </a:solidFill>
                <a:latin typeface="Gill Sans MT"/>
                <a:ea typeface="DejaVu Sans"/>
              </a:rPr>
              <a:t>Rollenverteilung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451520" y="2015640"/>
            <a:ext cx="9602280" cy="34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Scrum Master:  Viktor Dötzel</a:t>
            </a:r>
            <a:endParaRPr b="0" lang="de-DE" sz="2000" spc="-1" strike="noStrike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Product Owner: Sebastian Hartmann, Felix Filser</a:t>
            </a:r>
            <a:endParaRPr b="0" lang="de-DE" sz="2000" spc="-1" strike="noStrike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Dev-Team: Niko Burkert, Fabian Bösel, Florian Kovacsik, Moritz Nentwig</a:t>
            </a: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451520" y="2193840"/>
            <a:ext cx="9602280" cy="280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Station erstellen – mit Raumaufteilung aus dem 2D Plan (manuell)</a:t>
            </a:r>
            <a:endParaRPr b="0" lang="de-DE" sz="2000" spc="-1" strike="noStrike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Kameras anlegen (Position, Sichtfeld)</a:t>
            </a:r>
            <a:endParaRPr b="0" lang="de-DE" sz="2000" spc="-1" strike="noStrike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Ladungsträger anlegen (QR Code generieren/zuweisen falls vorhanden)</a:t>
            </a:r>
            <a:endParaRPr b="0" lang="de-DE" sz="2000" spc="-1" strike="noStrike">
              <a:latin typeface="Arial"/>
            </a:endParaRPr>
          </a:p>
          <a:p>
            <a:pPr lvl="1" marL="6858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Gill Sans MT"/>
                <a:ea typeface="DejaVu Sans"/>
              </a:rPr>
              <a:t>Ladungsträgertyp (Daraus ergibt sich später die Form)</a:t>
            </a:r>
            <a:endParaRPr b="0" lang="de-DE" sz="1600" spc="-1" strike="noStrike">
              <a:latin typeface="Arial"/>
            </a:endParaRPr>
          </a:p>
          <a:p>
            <a:pPr lvl="1" marL="6858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Gill Sans MT"/>
                <a:ea typeface="DejaVu Sans"/>
              </a:rPr>
              <a:t>bei Erstellen eines neuen Ladungsträgers → Update der Positionen</a:t>
            </a:r>
            <a:endParaRPr b="0" lang="de-DE" sz="1600" spc="-1" strike="noStrike"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Kamera nimmt regelmäßig Bild(er) auf → Update der Positionen (zyklisch)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0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 cap="all">
                <a:solidFill>
                  <a:srgbClr val="000000"/>
                </a:solidFill>
                <a:latin typeface="Gill Sans MT"/>
                <a:ea typeface="DejaVu Sans"/>
              </a:rPr>
              <a:t>Ablauf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 cap="all">
                <a:solidFill>
                  <a:srgbClr val="000000"/>
                </a:solidFill>
                <a:latin typeface="Gill Sans MT"/>
                <a:ea typeface="DejaVu Sans"/>
              </a:rPr>
              <a:t>Bisheriger Stand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451520" y="2015640"/>
            <a:ext cx="9602280" cy="34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b="0" lang="de-DE" sz="1800" spc="-1" strike="noStrike">
              <a:latin typeface="Arial"/>
            </a:endParaRPr>
          </a:p>
          <a:p>
            <a:pPr lvl="1" marL="6858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Implementierung QR Code Erkennung</a:t>
            </a:r>
            <a:endParaRPr b="0" lang="de-DE" sz="2000" spc="-1" strike="noStrike">
              <a:latin typeface="Arial"/>
            </a:endParaRPr>
          </a:p>
          <a:p>
            <a:pPr lvl="1" marL="6858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Test auf Funktionalität</a:t>
            </a:r>
            <a:endParaRPr b="0" lang="de-DE" sz="2000" spc="-1" strike="noStrike">
              <a:latin typeface="Arial"/>
            </a:endParaRPr>
          </a:p>
          <a:p>
            <a:pPr lvl="1" marL="6858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Fertigstellung “Prototyp” – manuelles Einlesen und Bereitstellen der zu scannenden Bilder</a:t>
            </a: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 cap="all">
                <a:solidFill>
                  <a:srgbClr val="000000"/>
                </a:solidFill>
                <a:latin typeface="Gill Sans MT"/>
                <a:ea typeface="DejaVu Sans"/>
              </a:rPr>
              <a:t>NEUE Funktionalitäten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451520" y="2015640"/>
            <a:ext cx="9602280" cy="34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b="0" lang="de-DE" sz="1800" spc="-1" strike="noStrike">
              <a:latin typeface="Arial"/>
            </a:endParaRPr>
          </a:p>
          <a:p>
            <a:pPr lvl="1" marL="6858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Neue GUI für das Anlegen von Stationen und Ladungsträgern</a:t>
            </a:r>
            <a:endParaRPr b="0" lang="de-DE" sz="2000" spc="-1" strike="noStrike">
              <a:latin typeface="Arial"/>
            </a:endParaRPr>
          </a:p>
          <a:p>
            <a:pPr lvl="1" marL="6858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Implementierung QR Code Erstellung</a:t>
            </a:r>
            <a:endParaRPr b="0" lang="de-DE" sz="2000" spc="-1" strike="noStrike">
              <a:latin typeface="Arial"/>
            </a:endParaRPr>
          </a:p>
          <a:p>
            <a:pPr lvl="1" marL="6858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 cap="all">
                <a:solidFill>
                  <a:srgbClr val="000000"/>
                </a:solidFill>
                <a:latin typeface="Gill Sans MT"/>
                <a:ea typeface="DejaVu Sans"/>
              </a:rPr>
              <a:t>GUI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451520" y="2015640"/>
            <a:ext cx="9602280" cy="34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b="0" lang="de-DE" sz="1800" spc="-1" strike="noStrike">
              <a:latin typeface="Arial"/>
            </a:endParaRPr>
          </a:p>
          <a:p>
            <a:pPr lvl="1" marL="6858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Sdf</a:t>
            </a:r>
            <a:endParaRPr b="0" lang="de-DE" sz="2000" spc="-1" strike="noStrike">
              <a:latin typeface="Arial"/>
            </a:endParaRPr>
          </a:p>
          <a:p>
            <a:pPr lvl="1" marL="6858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endParaRPr b="0" lang="de-DE" sz="2000" spc="-1" strike="noStrike">
              <a:latin typeface="Arial"/>
            </a:endParaRPr>
          </a:p>
          <a:p>
            <a:pPr lvl="1" marL="6858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b="0" lang="de-DE" sz="20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1512000" y="1429560"/>
            <a:ext cx="7214040" cy="339444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2865960" y="1935000"/>
            <a:ext cx="4046040" cy="1737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 cap="all">
                <a:solidFill>
                  <a:srgbClr val="000000"/>
                </a:solidFill>
                <a:latin typeface="Gill Sans MT"/>
                <a:ea typeface="DejaVu Sans"/>
              </a:rPr>
              <a:t>QR Codes einlesen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451520" y="2015640"/>
            <a:ext cx="9602280" cy="34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b="0" lang="de-DE" sz="1800" spc="-1" strike="noStrike">
              <a:latin typeface="Arial"/>
            </a:endParaRPr>
          </a:p>
          <a:p>
            <a:pPr lvl="1" marL="6858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QR Code wird als Bilddatei abgelegt und dem Ladungsträger mittels ID zugeordnet</a:t>
            </a:r>
            <a:endParaRPr b="0" lang="de-DE" sz="2000" spc="-1" strike="noStrike">
              <a:latin typeface="Arial"/>
            </a:endParaRPr>
          </a:p>
          <a:p>
            <a:pPr lvl="1" marL="6858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b="0" lang="de-DE" sz="2000" spc="-1" strike="noStrike">
              <a:latin typeface="Arial"/>
            </a:endParaRPr>
          </a:p>
          <a:p>
            <a:pPr lvl="1" marL="6858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b="0" lang="de-DE" sz="20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6624000" y="72000"/>
            <a:ext cx="2520000" cy="252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"/>
          <p:cNvSpPr/>
          <p:nvPr/>
        </p:nvSpPr>
        <p:spPr>
          <a:xfrm>
            <a:off x="1451520" y="2015640"/>
            <a:ext cx="9602280" cy="34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TM10001114[[fn=Katalog]]</Template>
  <TotalTime>20</TotalTime>
  <Application>LibreOffice/6.3.4.2$Windows_X86_64 LibreOffice_project/60da17e045e08f1793c57c00ba83cdfce946d0aa</Application>
  <Words>320</Words>
  <Paragraphs>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2020-12-01T16:06:15Z</dcterms:created>
  <dc:creator>Fe.Fi@bwedu.de</dc:creator>
  <dc:description/>
  <dc:language>de-DE</dc:language>
  <cp:lastModifiedBy/>
  <dcterms:modified xsi:type="dcterms:W3CDTF">2020-12-15T21:56:01Z</dcterms:modified>
  <cp:revision>23</cp:revision>
  <dc:subject/>
  <dc:title>Carrier Tracking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