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media/image1.jpeg" ContentType="image/jpeg"/>
  <Override PartName="/ppt/media/image9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7F22D-9E12-4445-A342-3B72C817A8E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C480557-3C09-4F1C-A6AB-8BFED0EF950F}">
      <dgm:prSet phldrT="[Text]"/>
      <dgm:spPr/>
      <dgm:t>
        <a:bodyPr/>
        <a:lstStyle/>
        <a:p>
          <a:r>
            <a:rPr lang="de-DE" dirty="0"/>
            <a:t>Neue Bilder vorhanden?</a:t>
          </a:r>
        </a:p>
      </dgm:t>
    </dgm:pt>
    <dgm:pt modelId="{39201206-0E55-48E2-933E-4B520AD6057C}" type="parTrans" cxnId="{CDA2EFB2-3BB9-4E03-A5E9-FCB1480C8C42}">
      <dgm:prSet/>
      <dgm:spPr/>
      <dgm:t>
        <a:bodyPr/>
        <a:lstStyle/>
        <a:p>
          <a:endParaRPr lang="de-DE"/>
        </a:p>
      </dgm:t>
    </dgm:pt>
    <dgm:pt modelId="{028F8231-F820-4869-A553-BFD7643C0A1E}" type="sibTrans" cxnId="{CDA2EFB2-3BB9-4E03-A5E9-FCB1480C8C42}">
      <dgm:prSet/>
      <dgm:spPr/>
      <dgm:t>
        <a:bodyPr/>
        <a:lstStyle/>
        <a:p>
          <a:endParaRPr lang="de-DE"/>
        </a:p>
      </dgm:t>
    </dgm:pt>
    <dgm:pt modelId="{AB2BBC1B-1419-442F-927E-3DC955B60443}">
      <dgm:prSet phldrT="[Text]"/>
      <dgm:spPr/>
      <dgm:t>
        <a:bodyPr/>
        <a:lstStyle/>
        <a:p>
          <a:r>
            <a:rPr lang="de-DE" dirty="0"/>
            <a:t>Lese </a:t>
          </a:r>
          <a:r>
            <a:rPr lang="de-DE" dirty="0" err="1"/>
            <a:t>QrCodes</a:t>
          </a:r>
          <a:r>
            <a:rPr lang="de-DE" dirty="0"/>
            <a:t> aus</a:t>
          </a:r>
        </a:p>
      </dgm:t>
    </dgm:pt>
    <dgm:pt modelId="{F3799F9C-D6E9-4E87-A18F-D300C7F3622D}" type="parTrans" cxnId="{BACC9FBA-B2DE-44C1-877A-B8714ABE4D55}">
      <dgm:prSet/>
      <dgm:spPr/>
      <dgm:t>
        <a:bodyPr/>
        <a:lstStyle/>
        <a:p>
          <a:endParaRPr lang="de-DE"/>
        </a:p>
      </dgm:t>
    </dgm:pt>
    <dgm:pt modelId="{561C9278-2132-47CF-B804-A7433FC751BD}" type="sibTrans" cxnId="{BACC9FBA-B2DE-44C1-877A-B8714ABE4D55}">
      <dgm:prSet/>
      <dgm:spPr/>
      <dgm:t>
        <a:bodyPr/>
        <a:lstStyle/>
        <a:p>
          <a:endParaRPr lang="de-DE"/>
        </a:p>
      </dgm:t>
    </dgm:pt>
    <dgm:pt modelId="{5A6389DA-720F-435A-A27C-C8CF55C26676}">
      <dgm:prSet phldrT="[Text]"/>
      <dgm:spPr/>
      <dgm:t>
        <a:bodyPr/>
        <a:lstStyle/>
        <a:p>
          <a:r>
            <a:rPr lang="de-DE" dirty="0"/>
            <a:t>Speichere Codes für Station ab</a:t>
          </a:r>
        </a:p>
      </dgm:t>
    </dgm:pt>
    <dgm:pt modelId="{A50BFE06-30C0-4538-8BDB-228F8315116C}" type="parTrans" cxnId="{DF846F33-779E-4818-9B16-A13C91C8044B}">
      <dgm:prSet/>
      <dgm:spPr/>
      <dgm:t>
        <a:bodyPr/>
        <a:lstStyle/>
        <a:p>
          <a:endParaRPr lang="de-DE"/>
        </a:p>
      </dgm:t>
    </dgm:pt>
    <dgm:pt modelId="{6DDD44D3-9C9F-411E-834B-68CD4713166F}" type="sibTrans" cxnId="{DF846F33-779E-4818-9B16-A13C91C8044B}">
      <dgm:prSet/>
      <dgm:spPr/>
      <dgm:t>
        <a:bodyPr/>
        <a:lstStyle/>
        <a:p>
          <a:endParaRPr lang="de-DE"/>
        </a:p>
      </dgm:t>
    </dgm:pt>
    <dgm:pt modelId="{FB1F0E92-91B0-4332-AC75-76BF173BCE1A}">
      <dgm:prSet phldrT="[Text]"/>
      <dgm:spPr/>
      <dgm:t>
        <a:bodyPr/>
        <a:lstStyle/>
        <a:p>
          <a:r>
            <a:rPr lang="de-DE" dirty="0"/>
            <a:t>Lösche alte Bilder</a:t>
          </a:r>
        </a:p>
      </dgm:t>
    </dgm:pt>
    <dgm:pt modelId="{AFA493C5-A036-4860-8CEA-B22AEB2E6314}" type="parTrans" cxnId="{0F0DA9A7-ABD2-4C98-BF15-BD8BFF362E7F}">
      <dgm:prSet/>
      <dgm:spPr/>
      <dgm:t>
        <a:bodyPr/>
        <a:lstStyle/>
        <a:p>
          <a:endParaRPr lang="de-DE"/>
        </a:p>
      </dgm:t>
    </dgm:pt>
    <dgm:pt modelId="{450ECA15-7359-4074-8862-3FD4D0AC6C3C}" type="sibTrans" cxnId="{0F0DA9A7-ABD2-4C98-BF15-BD8BFF362E7F}">
      <dgm:prSet/>
      <dgm:spPr/>
      <dgm:t>
        <a:bodyPr/>
        <a:lstStyle/>
        <a:p>
          <a:endParaRPr lang="de-DE"/>
        </a:p>
      </dgm:t>
    </dgm:pt>
    <dgm:pt modelId="{937E886B-B03C-419F-8F8E-53B226F538C3}" type="pres">
      <dgm:prSet presAssocID="{6347F22D-9E12-4445-A342-3B72C817A8E0}" presName="Name0" presStyleCnt="0">
        <dgm:presLayoutVars>
          <dgm:dir/>
          <dgm:resizeHandles val="exact"/>
        </dgm:presLayoutVars>
      </dgm:prSet>
      <dgm:spPr/>
    </dgm:pt>
    <dgm:pt modelId="{3A825BD0-7EB0-4CEE-9D50-A8593FD98D02}" type="pres">
      <dgm:prSet presAssocID="{6347F22D-9E12-4445-A342-3B72C817A8E0}" presName="cycle" presStyleCnt="0"/>
      <dgm:spPr/>
    </dgm:pt>
    <dgm:pt modelId="{8B89774B-567F-4885-9044-F7AFB7549624}" type="pres">
      <dgm:prSet presAssocID="{5C480557-3C09-4F1C-A6AB-8BFED0EF950F}" presName="nodeFirstNode" presStyleLbl="node1" presStyleIdx="0" presStyleCnt="4">
        <dgm:presLayoutVars>
          <dgm:bulletEnabled val="1"/>
        </dgm:presLayoutVars>
      </dgm:prSet>
      <dgm:spPr/>
    </dgm:pt>
    <dgm:pt modelId="{49A18167-508E-42DC-9FBD-92C44DF1C8DB}" type="pres">
      <dgm:prSet presAssocID="{028F8231-F820-4869-A553-BFD7643C0A1E}" presName="sibTransFirstNode" presStyleLbl="bgShp" presStyleIdx="0" presStyleCnt="1"/>
      <dgm:spPr/>
    </dgm:pt>
    <dgm:pt modelId="{9F5DA69A-5E8E-4783-9DBE-03C5D0F2C1C0}" type="pres">
      <dgm:prSet presAssocID="{AB2BBC1B-1419-442F-927E-3DC955B60443}" presName="nodeFollowingNodes" presStyleLbl="node1" presStyleIdx="1" presStyleCnt="4" custRadScaleRad="154288" custRadScaleInc="0">
        <dgm:presLayoutVars>
          <dgm:bulletEnabled val="1"/>
        </dgm:presLayoutVars>
      </dgm:prSet>
      <dgm:spPr/>
    </dgm:pt>
    <dgm:pt modelId="{13EC2AE0-5592-45B0-A4D9-4D5AAE8B8B83}" type="pres">
      <dgm:prSet presAssocID="{5A6389DA-720F-435A-A27C-C8CF55C26676}" presName="nodeFollowingNodes" presStyleLbl="node1" presStyleIdx="2" presStyleCnt="4">
        <dgm:presLayoutVars>
          <dgm:bulletEnabled val="1"/>
        </dgm:presLayoutVars>
      </dgm:prSet>
      <dgm:spPr/>
    </dgm:pt>
    <dgm:pt modelId="{D2DE6933-C72C-425B-9D82-1DF7081ECE8F}" type="pres">
      <dgm:prSet presAssocID="{FB1F0E92-91B0-4332-AC75-76BF173BCE1A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E47EEE00-4F9A-4060-B81B-758B1A7EB46C}" type="presOf" srcId="{5C480557-3C09-4F1C-A6AB-8BFED0EF950F}" destId="{8B89774B-567F-4885-9044-F7AFB7549624}" srcOrd="0" destOrd="0" presId="urn:microsoft.com/office/officeart/2005/8/layout/cycle3"/>
    <dgm:cxn modelId="{73AB7A15-A3C6-406A-A80A-9795F6EBE9D5}" type="presOf" srcId="{AB2BBC1B-1419-442F-927E-3DC955B60443}" destId="{9F5DA69A-5E8E-4783-9DBE-03C5D0F2C1C0}" srcOrd="0" destOrd="0" presId="urn:microsoft.com/office/officeart/2005/8/layout/cycle3"/>
    <dgm:cxn modelId="{DF846F33-779E-4818-9B16-A13C91C8044B}" srcId="{6347F22D-9E12-4445-A342-3B72C817A8E0}" destId="{5A6389DA-720F-435A-A27C-C8CF55C26676}" srcOrd="2" destOrd="0" parTransId="{A50BFE06-30C0-4538-8BDB-228F8315116C}" sibTransId="{6DDD44D3-9C9F-411E-834B-68CD4713166F}"/>
    <dgm:cxn modelId="{E21C8A5E-0934-46E0-8484-BC945FE0727C}" type="presOf" srcId="{028F8231-F820-4869-A553-BFD7643C0A1E}" destId="{49A18167-508E-42DC-9FBD-92C44DF1C8DB}" srcOrd="0" destOrd="0" presId="urn:microsoft.com/office/officeart/2005/8/layout/cycle3"/>
    <dgm:cxn modelId="{20200856-47E4-4D05-9C18-3C4F2B3C60FD}" type="presOf" srcId="{5A6389DA-720F-435A-A27C-C8CF55C26676}" destId="{13EC2AE0-5592-45B0-A4D9-4D5AAE8B8B83}" srcOrd="0" destOrd="0" presId="urn:microsoft.com/office/officeart/2005/8/layout/cycle3"/>
    <dgm:cxn modelId="{16368A9B-AB36-4861-A3D9-ED723990A3F1}" type="presOf" srcId="{FB1F0E92-91B0-4332-AC75-76BF173BCE1A}" destId="{D2DE6933-C72C-425B-9D82-1DF7081ECE8F}" srcOrd="0" destOrd="0" presId="urn:microsoft.com/office/officeart/2005/8/layout/cycle3"/>
    <dgm:cxn modelId="{0F0DA9A7-ABD2-4C98-BF15-BD8BFF362E7F}" srcId="{6347F22D-9E12-4445-A342-3B72C817A8E0}" destId="{FB1F0E92-91B0-4332-AC75-76BF173BCE1A}" srcOrd="3" destOrd="0" parTransId="{AFA493C5-A036-4860-8CEA-B22AEB2E6314}" sibTransId="{450ECA15-7359-4074-8862-3FD4D0AC6C3C}"/>
    <dgm:cxn modelId="{20DA85AC-D867-4B7F-8AEE-B9BC1AD0FF5C}" type="presOf" srcId="{6347F22D-9E12-4445-A342-3B72C817A8E0}" destId="{937E886B-B03C-419F-8F8E-53B226F538C3}" srcOrd="0" destOrd="0" presId="urn:microsoft.com/office/officeart/2005/8/layout/cycle3"/>
    <dgm:cxn modelId="{CDA2EFB2-3BB9-4E03-A5E9-FCB1480C8C42}" srcId="{6347F22D-9E12-4445-A342-3B72C817A8E0}" destId="{5C480557-3C09-4F1C-A6AB-8BFED0EF950F}" srcOrd="0" destOrd="0" parTransId="{39201206-0E55-48E2-933E-4B520AD6057C}" sibTransId="{028F8231-F820-4869-A553-BFD7643C0A1E}"/>
    <dgm:cxn modelId="{BACC9FBA-B2DE-44C1-877A-B8714ABE4D55}" srcId="{6347F22D-9E12-4445-A342-3B72C817A8E0}" destId="{AB2BBC1B-1419-442F-927E-3DC955B60443}" srcOrd="1" destOrd="0" parTransId="{F3799F9C-D6E9-4E87-A18F-D300C7F3622D}" sibTransId="{561C9278-2132-47CF-B804-A7433FC751BD}"/>
    <dgm:cxn modelId="{C7953376-BBA3-4D2A-9B73-D55B4E51BF0F}" type="presParOf" srcId="{937E886B-B03C-419F-8F8E-53B226F538C3}" destId="{3A825BD0-7EB0-4CEE-9D50-A8593FD98D02}" srcOrd="0" destOrd="0" presId="urn:microsoft.com/office/officeart/2005/8/layout/cycle3"/>
    <dgm:cxn modelId="{ED4E56BF-E43A-4B24-8B98-1D289E6EB4AD}" type="presParOf" srcId="{3A825BD0-7EB0-4CEE-9D50-A8593FD98D02}" destId="{8B89774B-567F-4885-9044-F7AFB7549624}" srcOrd="0" destOrd="0" presId="urn:microsoft.com/office/officeart/2005/8/layout/cycle3"/>
    <dgm:cxn modelId="{C7AEFB23-BAC2-49C7-853B-8D10A3489F8C}" type="presParOf" srcId="{3A825BD0-7EB0-4CEE-9D50-A8593FD98D02}" destId="{49A18167-508E-42DC-9FBD-92C44DF1C8DB}" srcOrd="1" destOrd="0" presId="urn:microsoft.com/office/officeart/2005/8/layout/cycle3"/>
    <dgm:cxn modelId="{F5E2BB4C-C962-4102-8EC1-363CF6F42ACB}" type="presParOf" srcId="{3A825BD0-7EB0-4CEE-9D50-A8593FD98D02}" destId="{9F5DA69A-5E8E-4783-9DBE-03C5D0F2C1C0}" srcOrd="2" destOrd="0" presId="urn:microsoft.com/office/officeart/2005/8/layout/cycle3"/>
    <dgm:cxn modelId="{CA21C0C6-C867-466C-9C20-2E5A498D7B91}" type="presParOf" srcId="{3A825BD0-7EB0-4CEE-9D50-A8593FD98D02}" destId="{13EC2AE0-5592-45B0-A4D9-4D5AAE8B8B83}" srcOrd="3" destOrd="0" presId="urn:microsoft.com/office/officeart/2005/8/layout/cycle3"/>
    <dgm:cxn modelId="{4954E2B0-13DD-41E3-AABD-DE23168F76DE}" type="presParOf" srcId="{3A825BD0-7EB0-4CEE-9D50-A8593FD98D02}" destId="{D2DE6933-C72C-425B-9D82-1DF7081ECE8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7F22D-9E12-4445-A342-3B72C817A8E0}" type="doc">
      <dgm:prSet loTypeId="urn:microsoft.com/office/officeart/2005/8/layout/cycle3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C480557-3C09-4F1C-A6AB-8BFED0EF950F}">
      <dgm:prSet phldrT="[Text]"/>
      <dgm:spPr/>
      <dgm:t>
        <a:bodyPr/>
        <a:lstStyle/>
        <a:p>
          <a:r>
            <a:rPr lang="de-DE" dirty="0"/>
            <a:t>Falls neues Bild, zeichne das auf Station</a:t>
          </a:r>
        </a:p>
      </dgm:t>
    </dgm:pt>
    <dgm:pt modelId="{39201206-0E55-48E2-933E-4B520AD6057C}" type="parTrans" cxnId="{CDA2EFB2-3BB9-4E03-A5E9-FCB1480C8C42}">
      <dgm:prSet/>
      <dgm:spPr/>
      <dgm:t>
        <a:bodyPr/>
        <a:lstStyle/>
        <a:p>
          <a:endParaRPr lang="de-DE"/>
        </a:p>
      </dgm:t>
    </dgm:pt>
    <dgm:pt modelId="{028F8231-F820-4869-A553-BFD7643C0A1E}" type="sibTrans" cxnId="{CDA2EFB2-3BB9-4E03-A5E9-FCB1480C8C42}">
      <dgm:prSet/>
      <dgm:spPr/>
      <dgm:t>
        <a:bodyPr/>
        <a:lstStyle/>
        <a:p>
          <a:endParaRPr lang="de-DE"/>
        </a:p>
      </dgm:t>
    </dgm:pt>
    <dgm:pt modelId="{AB2BBC1B-1419-442F-927E-3DC955B60443}">
      <dgm:prSet phldrT="[Text]"/>
      <dgm:spPr/>
      <dgm:t>
        <a:bodyPr/>
        <a:lstStyle/>
        <a:p>
          <a:r>
            <a:rPr lang="de-DE" dirty="0"/>
            <a:t>Lösche alte Ladungsträger</a:t>
          </a:r>
        </a:p>
      </dgm:t>
    </dgm:pt>
    <dgm:pt modelId="{F3799F9C-D6E9-4E87-A18F-D300C7F3622D}" type="parTrans" cxnId="{BACC9FBA-B2DE-44C1-877A-B8714ABE4D55}">
      <dgm:prSet/>
      <dgm:spPr/>
      <dgm:t>
        <a:bodyPr/>
        <a:lstStyle/>
        <a:p>
          <a:endParaRPr lang="de-DE"/>
        </a:p>
      </dgm:t>
    </dgm:pt>
    <dgm:pt modelId="{561C9278-2132-47CF-B804-A7433FC751BD}" type="sibTrans" cxnId="{BACC9FBA-B2DE-44C1-877A-B8714ABE4D55}">
      <dgm:prSet/>
      <dgm:spPr/>
      <dgm:t>
        <a:bodyPr/>
        <a:lstStyle/>
        <a:p>
          <a:endParaRPr lang="de-DE"/>
        </a:p>
      </dgm:t>
    </dgm:pt>
    <dgm:pt modelId="{5A6389DA-720F-435A-A27C-C8CF55C26676}">
      <dgm:prSet phldrT="[Text]"/>
      <dgm:spPr/>
      <dgm:t>
        <a:bodyPr/>
        <a:lstStyle/>
        <a:p>
          <a:r>
            <a:rPr lang="de-DE" dirty="0"/>
            <a:t>Zeichne neue Ladungsträger auf aktuelle Station</a:t>
          </a:r>
        </a:p>
      </dgm:t>
    </dgm:pt>
    <dgm:pt modelId="{A50BFE06-30C0-4538-8BDB-228F8315116C}" type="parTrans" cxnId="{DF846F33-779E-4818-9B16-A13C91C8044B}">
      <dgm:prSet/>
      <dgm:spPr/>
      <dgm:t>
        <a:bodyPr/>
        <a:lstStyle/>
        <a:p>
          <a:endParaRPr lang="de-DE"/>
        </a:p>
      </dgm:t>
    </dgm:pt>
    <dgm:pt modelId="{6DDD44D3-9C9F-411E-834B-68CD4713166F}" type="sibTrans" cxnId="{DF846F33-779E-4818-9B16-A13C91C8044B}">
      <dgm:prSet/>
      <dgm:spPr/>
      <dgm:t>
        <a:bodyPr/>
        <a:lstStyle/>
        <a:p>
          <a:endParaRPr lang="de-DE"/>
        </a:p>
      </dgm:t>
    </dgm:pt>
    <dgm:pt modelId="{937E886B-B03C-419F-8F8E-53B226F538C3}" type="pres">
      <dgm:prSet presAssocID="{6347F22D-9E12-4445-A342-3B72C817A8E0}" presName="Name0" presStyleCnt="0">
        <dgm:presLayoutVars>
          <dgm:dir/>
          <dgm:resizeHandles val="exact"/>
        </dgm:presLayoutVars>
      </dgm:prSet>
      <dgm:spPr/>
    </dgm:pt>
    <dgm:pt modelId="{3A825BD0-7EB0-4CEE-9D50-A8593FD98D02}" type="pres">
      <dgm:prSet presAssocID="{6347F22D-9E12-4445-A342-3B72C817A8E0}" presName="cycle" presStyleCnt="0"/>
      <dgm:spPr/>
    </dgm:pt>
    <dgm:pt modelId="{8B89774B-567F-4885-9044-F7AFB7549624}" type="pres">
      <dgm:prSet presAssocID="{5C480557-3C09-4F1C-A6AB-8BFED0EF950F}" presName="nodeFirstNode" presStyleLbl="node1" presStyleIdx="0" presStyleCnt="3">
        <dgm:presLayoutVars>
          <dgm:bulletEnabled val="1"/>
        </dgm:presLayoutVars>
      </dgm:prSet>
      <dgm:spPr/>
    </dgm:pt>
    <dgm:pt modelId="{49A18167-508E-42DC-9FBD-92C44DF1C8DB}" type="pres">
      <dgm:prSet presAssocID="{028F8231-F820-4869-A553-BFD7643C0A1E}" presName="sibTransFirstNode" presStyleLbl="bgShp" presStyleIdx="0" presStyleCnt="1"/>
      <dgm:spPr/>
    </dgm:pt>
    <dgm:pt modelId="{9F5DA69A-5E8E-4783-9DBE-03C5D0F2C1C0}" type="pres">
      <dgm:prSet presAssocID="{AB2BBC1B-1419-442F-927E-3DC955B60443}" presName="nodeFollowingNodes" presStyleLbl="node1" presStyleIdx="1" presStyleCnt="3" custRadScaleRad="97077" custRadScaleInc="-24727">
        <dgm:presLayoutVars>
          <dgm:bulletEnabled val="1"/>
        </dgm:presLayoutVars>
      </dgm:prSet>
      <dgm:spPr/>
    </dgm:pt>
    <dgm:pt modelId="{13EC2AE0-5592-45B0-A4D9-4D5AAE8B8B83}" type="pres">
      <dgm:prSet presAssocID="{5A6389DA-720F-435A-A27C-C8CF55C26676}" presName="nodeFollowingNodes" presStyleLbl="node1" presStyleIdx="2" presStyleCnt="3" custRadScaleRad="99983" custRadScaleInc="24979">
        <dgm:presLayoutVars>
          <dgm:bulletEnabled val="1"/>
        </dgm:presLayoutVars>
      </dgm:prSet>
      <dgm:spPr/>
    </dgm:pt>
  </dgm:ptLst>
  <dgm:cxnLst>
    <dgm:cxn modelId="{E47EEE00-4F9A-4060-B81B-758B1A7EB46C}" type="presOf" srcId="{5C480557-3C09-4F1C-A6AB-8BFED0EF950F}" destId="{8B89774B-567F-4885-9044-F7AFB7549624}" srcOrd="0" destOrd="0" presId="urn:microsoft.com/office/officeart/2005/8/layout/cycle3"/>
    <dgm:cxn modelId="{73AB7A15-A3C6-406A-A80A-9795F6EBE9D5}" type="presOf" srcId="{AB2BBC1B-1419-442F-927E-3DC955B60443}" destId="{9F5DA69A-5E8E-4783-9DBE-03C5D0F2C1C0}" srcOrd="0" destOrd="0" presId="urn:microsoft.com/office/officeart/2005/8/layout/cycle3"/>
    <dgm:cxn modelId="{DF846F33-779E-4818-9B16-A13C91C8044B}" srcId="{6347F22D-9E12-4445-A342-3B72C817A8E0}" destId="{5A6389DA-720F-435A-A27C-C8CF55C26676}" srcOrd="2" destOrd="0" parTransId="{A50BFE06-30C0-4538-8BDB-228F8315116C}" sibTransId="{6DDD44D3-9C9F-411E-834B-68CD4713166F}"/>
    <dgm:cxn modelId="{E21C8A5E-0934-46E0-8484-BC945FE0727C}" type="presOf" srcId="{028F8231-F820-4869-A553-BFD7643C0A1E}" destId="{49A18167-508E-42DC-9FBD-92C44DF1C8DB}" srcOrd="0" destOrd="0" presId="urn:microsoft.com/office/officeart/2005/8/layout/cycle3"/>
    <dgm:cxn modelId="{20200856-47E4-4D05-9C18-3C4F2B3C60FD}" type="presOf" srcId="{5A6389DA-720F-435A-A27C-C8CF55C26676}" destId="{13EC2AE0-5592-45B0-A4D9-4D5AAE8B8B83}" srcOrd="0" destOrd="0" presId="urn:microsoft.com/office/officeart/2005/8/layout/cycle3"/>
    <dgm:cxn modelId="{20DA85AC-D867-4B7F-8AEE-B9BC1AD0FF5C}" type="presOf" srcId="{6347F22D-9E12-4445-A342-3B72C817A8E0}" destId="{937E886B-B03C-419F-8F8E-53B226F538C3}" srcOrd="0" destOrd="0" presId="urn:microsoft.com/office/officeart/2005/8/layout/cycle3"/>
    <dgm:cxn modelId="{CDA2EFB2-3BB9-4E03-A5E9-FCB1480C8C42}" srcId="{6347F22D-9E12-4445-A342-3B72C817A8E0}" destId="{5C480557-3C09-4F1C-A6AB-8BFED0EF950F}" srcOrd="0" destOrd="0" parTransId="{39201206-0E55-48E2-933E-4B520AD6057C}" sibTransId="{028F8231-F820-4869-A553-BFD7643C0A1E}"/>
    <dgm:cxn modelId="{BACC9FBA-B2DE-44C1-877A-B8714ABE4D55}" srcId="{6347F22D-9E12-4445-A342-3B72C817A8E0}" destId="{AB2BBC1B-1419-442F-927E-3DC955B60443}" srcOrd="1" destOrd="0" parTransId="{F3799F9C-D6E9-4E87-A18F-D300C7F3622D}" sibTransId="{561C9278-2132-47CF-B804-A7433FC751BD}"/>
    <dgm:cxn modelId="{C7953376-BBA3-4D2A-9B73-D55B4E51BF0F}" type="presParOf" srcId="{937E886B-B03C-419F-8F8E-53B226F538C3}" destId="{3A825BD0-7EB0-4CEE-9D50-A8593FD98D02}" srcOrd="0" destOrd="0" presId="urn:microsoft.com/office/officeart/2005/8/layout/cycle3"/>
    <dgm:cxn modelId="{ED4E56BF-E43A-4B24-8B98-1D289E6EB4AD}" type="presParOf" srcId="{3A825BD0-7EB0-4CEE-9D50-A8593FD98D02}" destId="{8B89774B-567F-4885-9044-F7AFB7549624}" srcOrd="0" destOrd="0" presId="urn:microsoft.com/office/officeart/2005/8/layout/cycle3"/>
    <dgm:cxn modelId="{C7AEFB23-BAC2-49C7-853B-8D10A3489F8C}" type="presParOf" srcId="{3A825BD0-7EB0-4CEE-9D50-A8593FD98D02}" destId="{49A18167-508E-42DC-9FBD-92C44DF1C8DB}" srcOrd="1" destOrd="0" presId="urn:microsoft.com/office/officeart/2005/8/layout/cycle3"/>
    <dgm:cxn modelId="{F5E2BB4C-C962-4102-8EC1-363CF6F42ACB}" type="presParOf" srcId="{3A825BD0-7EB0-4CEE-9D50-A8593FD98D02}" destId="{9F5DA69A-5E8E-4783-9DBE-03C5D0F2C1C0}" srcOrd="2" destOrd="0" presId="urn:microsoft.com/office/officeart/2005/8/layout/cycle3"/>
    <dgm:cxn modelId="{CA21C0C6-C867-466C-9C20-2E5A498D7B91}" type="presParOf" srcId="{3A825BD0-7EB0-4CEE-9D50-A8593FD98D02}" destId="{13EC2AE0-5592-45B0-A4D9-4D5AAE8B8B83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18167-508E-42DC-9FBD-92C44DF1C8DB}">
      <dsp:nvSpPr>
        <dsp:cNvPr id="0" name=""/>
        <dsp:cNvSpPr/>
      </dsp:nvSpPr>
      <dsp:spPr>
        <a:xfrm>
          <a:off x="393716" y="183874"/>
          <a:ext cx="2595945" cy="2595945"/>
        </a:xfrm>
        <a:prstGeom prst="circularArrow">
          <a:avLst>
            <a:gd name="adj1" fmla="val 4668"/>
            <a:gd name="adj2" fmla="val 272909"/>
            <a:gd name="adj3" fmla="val 13288892"/>
            <a:gd name="adj4" fmla="val 1772721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9774B-567F-4885-9044-F7AFB7549624}">
      <dsp:nvSpPr>
        <dsp:cNvPr id="0" name=""/>
        <dsp:cNvSpPr/>
      </dsp:nvSpPr>
      <dsp:spPr>
        <a:xfrm>
          <a:off x="932576" y="206120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Neue Bilder vorhanden?</a:t>
          </a:r>
        </a:p>
      </dsp:txBody>
      <dsp:txXfrm>
        <a:off x="969633" y="243177"/>
        <a:ext cx="1444111" cy="684998"/>
      </dsp:txXfrm>
    </dsp:sp>
    <dsp:sp modelId="{9F5DA69A-5E8E-4783-9DBE-03C5D0F2C1C0}">
      <dsp:nvSpPr>
        <dsp:cNvPr id="0" name=""/>
        <dsp:cNvSpPr/>
      </dsp:nvSpPr>
      <dsp:spPr>
        <a:xfrm>
          <a:off x="1865153" y="1138237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Lese </a:t>
          </a:r>
          <a:r>
            <a:rPr lang="de-DE" sz="1400" kern="1200" dirty="0" err="1"/>
            <a:t>QrCodes</a:t>
          </a:r>
          <a:r>
            <a:rPr lang="de-DE" sz="1400" kern="1200" dirty="0"/>
            <a:t> aus</a:t>
          </a:r>
        </a:p>
      </dsp:txBody>
      <dsp:txXfrm>
        <a:off x="1902210" y="1175294"/>
        <a:ext cx="1444111" cy="684998"/>
      </dsp:txXfrm>
    </dsp:sp>
    <dsp:sp modelId="{13EC2AE0-5592-45B0-A4D9-4D5AAE8B8B83}">
      <dsp:nvSpPr>
        <dsp:cNvPr id="0" name=""/>
        <dsp:cNvSpPr/>
      </dsp:nvSpPr>
      <dsp:spPr>
        <a:xfrm>
          <a:off x="932576" y="2070354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Speichere Codes für Station ab</a:t>
          </a:r>
        </a:p>
      </dsp:txBody>
      <dsp:txXfrm>
        <a:off x="969633" y="2107411"/>
        <a:ext cx="1444111" cy="684998"/>
      </dsp:txXfrm>
    </dsp:sp>
    <dsp:sp modelId="{D2DE6933-C72C-425B-9D82-1DF7081ECE8F}">
      <dsp:nvSpPr>
        <dsp:cNvPr id="0" name=""/>
        <dsp:cNvSpPr/>
      </dsp:nvSpPr>
      <dsp:spPr>
        <a:xfrm>
          <a:off x="459" y="1138237"/>
          <a:ext cx="1518225" cy="759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Lösche alte Bilder</a:t>
          </a:r>
        </a:p>
      </dsp:txBody>
      <dsp:txXfrm>
        <a:off x="37516" y="1175294"/>
        <a:ext cx="1444111" cy="684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18167-508E-42DC-9FBD-92C44DF1C8DB}">
      <dsp:nvSpPr>
        <dsp:cNvPr id="0" name=""/>
        <dsp:cNvSpPr/>
      </dsp:nvSpPr>
      <dsp:spPr>
        <a:xfrm>
          <a:off x="570824" y="173660"/>
          <a:ext cx="2704867" cy="2704867"/>
        </a:xfrm>
        <a:prstGeom prst="circularArrow">
          <a:avLst>
            <a:gd name="adj1" fmla="val 5689"/>
            <a:gd name="adj2" fmla="val 340510"/>
            <a:gd name="adj3" fmla="val 12681225"/>
            <a:gd name="adj4" fmla="val 18087556"/>
            <a:gd name="adj5" fmla="val 5908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9774B-567F-4885-9044-F7AFB7549624}">
      <dsp:nvSpPr>
        <dsp:cNvPr id="0" name=""/>
        <dsp:cNvSpPr/>
      </dsp:nvSpPr>
      <dsp:spPr>
        <a:xfrm>
          <a:off x="1025487" y="287628"/>
          <a:ext cx="1795541" cy="897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Falls neues Bild, zeichne das auf Station</a:t>
          </a:r>
        </a:p>
      </dsp:txBody>
      <dsp:txXfrm>
        <a:off x="1069313" y="331454"/>
        <a:ext cx="1707889" cy="810118"/>
      </dsp:txXfrm>
    </dsp:sp>
    <dsp:sp modelId="{9F5DA69A-5E8E-4783-9DBE-03C5D0F2C1C0}">
      <dsp:nvSpPr>
        <dsp:cNvPr id="0" name=""/>
        <dsp:cNvSpPr/>
      </dsp:nvSpPr>
      <dsp:spPr>
        <a:xfrm>
          <a:off x="2050974" y="1626256"/>
          <a:ext cx="1795541" cy="897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Lösche alte Ladungsträger</a:t>
          </a:r>
        </a:p>
      </dsp:txBody>
      <dsp:txXfrm>
        <a:off x="2094800" y="1670082"/>
        <a:ext cx="1707889" cy="810118"/>
      </dsp:txXfrm>
    </dsp:sp>
    <dsp:sp modelId="{13EC2AE0-5592-45B0-A4D9-4D5AAE8B8B83}">
      <dsp:nvSpPr>
        <dsp:cNvPr id="0" name=""/>
        <dsp:cNvSpPr/>
      </dsp:nvSpPr>
      <dsp:spPr>
        <a:xfrm>
          <a:off x="0" y="1626249"/>
          <a:ext cx="1795541" cy="897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Zeichne neue Ladungsträger auf aktuelle Station</a:t>
          </a:r>
        </a:p>
      </dsp:txBody>
      <dsp:txXfrm>
        <a:off x="43826" y="1670075"/>
        <a:ext cx="1707889" cy="810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0680" cy="410436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0680" cy="74160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0680" cy="410436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0680" cy="7416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0680" cy="410436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0680" cy="741600"/>
          </a:xfrm>
          <a:prstGeom prst="rect">
            <a:avLst/>
          </a:prstGeom>
          <a:ln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2019600"/>
            <a:ext cx="12190680" cy="410436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Picture 6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26480"/>
            <a:ext cx="12190680" cy="741600"/>
          </a:xfrm>
          <a:prstGeom prst="rect">
            <a:avLst/>
          </a:prstGeom>
          <a:ln>
            <a:noFill/>
          </a:ln>
        </p:spPr>
      </p:pic>
      <p:sp>
        <p:nvSpPr>
          <p:cNvPr id="128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diagramData" Target="../diagrams/data2.xml"/><Relationship Id="rId7" Type="http://schemas.openxmlformats.org/officeDocument/2006/relationships/diagramLayout" Target="../diagrams/layout2.xml"/><Relationship Id="rId8" Type="http://schemas.openxmlformats.org/officeDocument/2006/relationships/diagramQuickStyle" Target="../diagrams/quickStyle2.xml"/><Relationship Id="rId9" Type="http://schemas.openxmlformats.org/officeDocument/2006/relationships/diagramColors" Target="../diagrams/colors2.xml"/><Relationship Id="rId10" Type="http://schemas.microsoft.com/office/2007/relationships/diagramDrawing" Target="../diagrams/drawing2.xml"/><Relationship Id="rId1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Projektmanagement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32000" y="2028960"/>
            <a:ext cx="9143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440000" y="2028960"/>
            <a:ext cx="8801280" cy="18590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1224000" y="4176000"/>
            <a:ext cx="9360000" cy="124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Qr-Code Bilderkennung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96" name="Grafik 2" descr=""/>
          <p:cNvPicPr/>
          <p:nvPr/>
        </p:nvPicPr>
        <p:blipFill>
          <a:blip r:embed="rId1"/>
          <a:srcRect l="6124" t="13664" r="8523" b="24034"/>
          <a:stretch/>
        </p:blipFill>
        <p:spPr>
          <a:xfrm>
            <a:off x="2236680" y="2120760"/>
            <a:ext cx="7718040" cy="375552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>
            <a:off x="2236680" y="2120760"/>
            <a:ext cx="2644920" cy="1473120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4456080" y="2120760"/>
            <a:ext cx="2644920" cy="1473120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236680" y="3261960"/>
            <a:ext cx="2644920" cy="1473120"/>
          </a:xfrm>
          <a:prstGeom prst="rect">
            <a:avLst/>
          </a:prstGeom>
          <a:solidFill>
            <a:srgbClr val="00b0f0">
              <a:alpha val="31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4100400" y="3261960"/>
            <a:ext cx="316080" cy="2473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6"/>
          <p:cNvSpPr/>
          <p:nvPr/>
        </p:nvSpPr>
        <p:spPr>
          <a:xfrm>
            <a:off x="5983200" y="4487760"/>
            <a:ext cx="316080" cy="2473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7"/>
          <p:cNvSpPr/>
          <p:nvPr/>
        </p:nvSpPr>
        <p:spPr>
          <a:xfrm>
            <a:off x="7358040" y="3261960"/>
            <a:ext cx="316080" cy="24732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Management der Ladungsträger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882246098"/>
              </p:ext>
            </p:extLst>
          </p:nvPr>
        </p:nvGraphicFramePr>
        <p:xfrm>
          <a:off x="1451520" y="2432880"/>
          <a:ext cx="3382560" cy="303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644530233"/>
              </p:ext>
            </p:extLst>
          </p:nvPr>
        </p:nvGraphicFramePr>
        <p:xfrm>
          <a:off x="7356960" y="2432880"/>
          <a:ext cx="3845880" cy="324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04" name="CustomShape 2"/>
          <p:cNvSpPr/>
          <p:nvPr/>
        </p:nvSpPr>
        <p:spPr>
          <a:xfrm>
            <a:off x="7611480" y="5459760"/>
            <a:ext cx="3187800" cy="36432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Alle 5 Sekunden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1549080" y="5459760"/>
            <a:ext cx="3187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Intervall auswählbar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440000" y="2160000"/>
            <a:ext cx="9143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1440000" y="2088000"/>
            <a:ext cx="9504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- Weiterentwicklung der Fachkenntnisse sowohl als Team als auch individuell 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Vorteile von Teamprojekten mit Scrum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- Einführung praktische Arbeitsweise an einem realitätsnahen Projekt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Ihre Aufmerksamkeit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440000" y="2160000"/>
            <a:ext cx="9143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1440000" y="2088000"/>
            <a:ext cx="9504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Projektmanagement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440000" y="2160000"/>
            <a:ext cx="9143640" cy="23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- Scrum Rollenverteilung, Aufgabenverteilung und Unterstützung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- Kommunikation über Webex, Messenger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- GitHub zur Versionsverwaltung, Dropbox zum Datenaustausch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Herausforderungen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440000" y="2160000"/>
            <a:ext cx="1022364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- Coronasemester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- QR-Code Erkennung Bibliothek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- </a:t>
            </a:r>
            <a:r>
              <a:rPr b="0" lang="de-DE" sz="1800" spc="-1" strike="noStrike">
                <a:latin typeface="Arial"/>
                <a:ea typeface="Microsoft YaHei"/>
              </a:rPr>
              <a:t>zu entwickelnde Software auf mehrere Personen aufteilen und anschließend zusammenführen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  <a:ea typeface="Microsoft YaHei"/>
              </a:rPr>
              <a:t>- unterschiedliche Kenntnisse in Projektdurchführung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  <a:ea typeface="Microsoft YaHei"/>
              </a:rPr>
              <a:t>- Einarbeitung in Unity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Grafische Benutzeroberfläche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440000" y="2160000"/>
            <a:ext cx="1022364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78" name="Grafik 2" descr="Ein Bild, das Text, Elektronik, Screenshot, Anzeige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1872000" y="1913760"/>
            <a:ext cx="7696800" cy="41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Grafische Benutzeroberfläche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440000" y="2160000"/>
            <a:ext cx="1022364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81" name="Grafik 4" descr=""/>
          <p:cNvPicPr/>
          <p:nvPr/>
        </p:nvPicPr>
        <p:blipFill>
          <a:blip r:embed="rId1"/>
          <a:stretch/>
        </p:blipFill>
        <p:spPr>
          <a:xfrm>
            <a:off x="1872000" y="1913760"/>
            <a:ext cx="7688160" cy="41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de-DE" sz="3200" spc="-1" strike="noStrike" cap="all">
                <a:solidFill>
                  <a:srgbClr val="000000"/>
                </a:solidFill>
                <a:latin typeface="Gill Sans MT"/>
                <a:ea typeface="DejaVu Sans"/>
              </a:rPr>
              <a:t>Grafische Benutzeroberfläche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451520" y="2015640"/>
            <a:ext cx="960192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1603800" y="2167920"/>
            <a:ext cx="9601920" cy="34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Technische Highlights: </a:t>
            </a:r>
            <a:endParaRPr b="0" lang="de-DE" sz="2000" spc="-1" strike="noStrike">
              <a:latin typeface="Arial"/>
            </a:endParaRPr>
          </a:p>
          <a:p>
            <a:pPr lvl="1" marL="800280" indent="-342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Model-View-Controller Pattern</a:t>
            </a:r>
            <a:endParaRPr b="0" lang="de-DE" sz="2000" spc="-1" strike="noStrike">
              <a:latin typeface="Arial"/>
            </a:endParaRPr>
          </a:p>
          <a:p>
            <a:pPr lvl="1" marL="800280" indent="-342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Singleton Pattern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Herausforderungen: </a:t>
            </a:r>
            <a:endParaRPr b="0" lang="de-DE" sz="2000" spc="-1" strike="noStrike">
              <a:latin typeface="Arial"/>
            </a:endParaRPr>
          </a:p>
          <a:p>
            <a:pPr lvl="1" marL="800280" indent="-342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Unity </a:t>
            </a:r>
            <a:endParaRPr b="0" lang="de-DE" sz="2000" spc="-1" strike="noStrike">
              <a:latin typeface="Arial"/>
            </a:endParaRPr>
          </a:p>
          <a:p>
            <a:pPr lvl="1" marL="800280" indent="-3427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Gill Sans MT"/>
                <a:ea typeface="DejaVu Sans"/>
              </a:rPr>
              <a:t>Definition der Schnittstellen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451520" y="804600"/>
            <a:ext cx="9601920" cy="10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Stationen verwalten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304000" y="1877760"/>
            <a:ext cx="539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Stationen werden in Reihe platziert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44000" y="2448000"/>
            <a:ext cx="1897560" cy="309564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1656000" y="2454840"/>
            <a:ext cx="4615560" cy="308916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8568000" y="2623680"/>
            <a:ext cx="3306600" cy="3064320"/>
          </a:xfrm>
          <a:prstGeom prst="rect">
            <a:avLst/>
          </a:prstGeom>
          <a:ln>
            <a:noFill/>
          </a:ln>
        </p:spPr>
      </p:pic>
      <p:sp>
        <p:nvSpPr>
          <p:cNvPr id="190" name="TextShape 3"/>
          <p:cNvSpPr txBox="1"/>
          <p:nvPr/>
        </p:nvSpPr>
        <p:spPr>
          <a:xfrm>
            <a:off x="7272000" y="2016000"/>
            <a:ext cx="396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Kamera wird mit User Interface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über ausgewählter Station positioniert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440000" y="94356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Laden &amp; Speichern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267920" y="180000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JSON Export aller GameObjects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GameObject.toJSON() nicht möglich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Models für Stationen und Ladungsträger erstellt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446480" y="9360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  <a:ea typeface="DejaVu Sans"/>
              </a:rPr>
              <a:t>Laden &amp; Speichern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267920" y="172800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Die zum Laden wichtigen Eigenschaften der GameObjects  ausgelesen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Stations und Ladungsträger dann in Binary File gespeichert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- Zum Laden File wieder eingelesen und aus vorhandenen Werten wieder GameObjects erstellt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44</TotalTime>
  <Application>LibreOffice/6.3.4.2$Windows_X86_64 LibreOffice_project/60da17e045e08f1793c57c00ba83cdfce946d0aa</Application>
  <Words>44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2020-12-01T16:06:15Z</dcterms:created>
  <dc:creator>Fe.Fi@bwedu.de</dc:creator>
  <dc:description/>
  <dc:language>de-DE</dc:language>
  <cp:lastModifiedBy/>
  <dcterms:modified xsi:type="dcterms:W3CDTF">2021-01-19T20:57:49Z</dcterms:modified>
  <cp:revision>35</cp:revision>
  <dc:subject/>
  <dc:title>Carrier Tracking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