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2640" cy="48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2640" cy="48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2640" cy="48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86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417760" y="802440"/>
            <a:ext cx="8636400" cy="25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b">
            <a:noAutofit/>
          </a:bodyPr>
          <a:p>
            <a:pPr>
              <a:lnSpc>
                <a:spcPct val="90000"/>
              </a:lnSpc>
            </a:pPr>
            <a:r>
              <a:rPr b="0" lang="de-DE" sz="66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Carrier Tracking</a:t>
            </a:r>
            <a:endParaRPr b="0" lang="de-DE" sz="6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417760" y="3531240"/>
            <a:ext cx="8636400" cy="9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de-DE" sz="18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Team FFFMNSV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Allgemein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Ziel: Ermittlung der Position der Ladungsträger in einem Raum mittels QR-Code auf den Ladungsträgern und Kamera an der Decke welche den QR-Code scannt.</a:t>
            </a:r>
            <a:endParaRPr b="0" lang="de-DE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Microsoft YaHei"/>
              </a:rPr>
              <a:t>Wir wollen eine Software entwickeln, die eine zeitnahe Übersicht </a:t>
            </a: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(innerhalb der letzten 5 Min) über die Ladungsträger in einem vorher von uns festgelegten Bereich in einem Raum anzeigt. Kamerabereiche und Stationen können selbst definiert werden und beliebig erweitert werden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Rollenverteilung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Scrum Master:  Viktor Dötzel</a:t>
            </a:r>
            <a:endParaRPr b="0" lang="de-DE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Product Owner: Sebastian Hartmann, Felix Filser</a:t>
            </a:r>
            <a:endParaRPr b="0" lang="de-DE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Dev-Team: Niko Burkert, Fabian Bösel, Florian Kovacsik, Moritz Nentwig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451520" y="2193840"/>
            <a:ext cx="9602640" cy="281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de-DE" sz="3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de-DE" sz="32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Station erstellen – mit Raumaufteilung aus dem 2D Plan (manuell)</a:t>
            </a:r>
            <a:endParaRPr b="0" lang="de-DE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Kameras anlegen (Position, Sichtfeld)</a:t>
            </a:r>
            <a:endParaRPr b="0" lang="de-DE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Ladungsträger anlegen (QR Code generieren/zuweisen falls vorhanden)</a:t>
            </a:r>
            <a:endParaRPr b="0" lang="de-DE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Ladungsträgertyp (Daraus ergibt sich später die Form)</a:t>
            </a:r>
            <a:endParaRPr b="0" lang="de-DE" sz="16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bei Erstellen eines neuen Ladungsträgers → Update der Positionen</a:t>
            </a:r>
            <a:endParaRPr b="0" lang="de-DE" sz="16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Kamera nimmt regelmäßig Bild(er) auf → Update der Positionen (zyklisch)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Ablauf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ProjektStart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Zum Projektstart haben wir als Gruppe den Poduct Backlog erstellt und die einzelnen Funktionalitäten priorisiert.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de-DE" sz="2000" spc="-1" strike="noStrike">
              <a:latin typeface="Arial"/>
            </a:endParaRPr>
          </a:p>
        </p:txBody>
      </p:sp>
      <p:pic>
        <p:nvPicPr>
          <p:cNvPr id="136" name="Grafik 3" descr=""/>
          <p:cNvPicPr/>
          <p:nvPr/>
        </p:nvPicPr>
        <p:blipFill>
          <a:blip r:embed="rId1"/>
          <a:stretch/>
        </p:blipFill>
        <p:spPr>
          <a:xfrm>
            <a:off x="249120" y="2977200"/>
            <a:ext cx="11693520" cy="265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Sprint 1: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Ziel:  Aufgabenbereiche aufteilen und Projektumgebung einrichten</a:t>
            </a:r>
            <a:endParaRPr b="0" lang="de-DE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SzPct val="75000"/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GUI Gerüst angelegt</a:t>
            </a:r>
            <a:endParaRPr b="0" lang="de-DE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SzPct val="75000"/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Projektanforderungen unter realitätsnahen Bedinungen simuliert:</a:t>
            </a:r>
            <a:endParaRPr b="0" lang="de-DE" sz="2000" spc="-1" strike="noStrike">
              <a:latin typeface="Arial"/>
            </a:endParaRPr>
          </a:p>
          <a:p>
            <a:pPr lvl="3" marL="11430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SzPct val="75000"/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Aufnahme Kamerabild (Qualität/Auflösung)</a:t>
            </a:r>
            <a:endParaRPr b="0" lang="de-DE" sz="2000" spc="-1" strike="noStrike">
              <a:latin typeface="Arial"/>
            </a:endParaRPr>
          </a:p>
          <a:p>
            <a:pPr lvl="3" marL="11430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SzPct val="75000"/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Test von verschiedenen Größen der QR Codes</a:t>
            </a:r>
            <a:endParaRPr b="0" lang="de-DE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SzPct val="75000"/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Klassendiagramm für Abläufe erstellt</a:t>
            </a:r>
            <a:endParaRPr b="0" lang="de-DE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SzPct val="75000"/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Projektumgebung einrichten: Mailkontakte, Github, Zeiterfassungen etc.  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Sprint II: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523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Ziel:  Teilbereiche implementieren und Funktionen realisieren</a:t>
            </a:r>
            <a:endParaRPr b="0" lang="de-DE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Manuelles Zeichen der Wände in Unity auf 2D Plan zur Raumeingerenzung</a:t>
            </a:r>
            <a:endParaRPr b="0" lang="de-DE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Manuelles Platzieren/Hinzufügen von Kameras und Festlegung der Positionen</a:t>
            </a:r>
            <a:endParaRPr b="0" lang="de-DE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Einbindung einer bereits gegebenen QR Erkennungsbliothek in Unity</a:t>
            </a:r>
            <a:endParaRPr b="0" lang="de-DE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JSON – Sichern und Laden von erstellten Objekten (Stationen/Ladungsträger/..)</a:t>
            </a:r>
            <a:endParaRPr b="0" lang="de-DE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Github Repo nach Problemen neu aufgebaut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Meilenstein (aktueller Stand)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Ziel: Zusammenführung aller Funktionen in Unity</a:t>
            </a:r>
            <a:endParaRPr b="0" lang="de-DE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Implementierung QR Code Erkennung</a:t>
            </a:r>
            <a:endParaRPr b="0" lang="de-DE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Test auf Funktionalität</a:t>
            </a:r>
            <a:endParaRPr b="0" lang="de-DE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Fertigstellung “Prototyp” – manuelles Einlesen und Bereitstellen der zu scannenden Bilder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Demo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7</TotalTime>
  <Application>LibreOffice/6.3.4.2$Windows_X86_64 LibreOffice_project/60da17e045e08f1793c57c00ba83cdfce946d0aa</Application>
  <Words>320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2020-12-01T16:06:15Z</dcterms:created>
  <dc:creator>Fe.Fi@bwedu.de</dc:creator>
  <dc:description/>
  <dc:language>de-DE</dc:language>
  <cp:lastModifiedBy/>
  <dcterms:modified xsi:type="dcterms:W3CDTF">2020-12-01T19:23:41Z</dcterms:modified>
  <cp:revision>20</cp:revision>
  <dc:subject/>
  <dc:title>Carrier Tracking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