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7F3AF-D33B-40F6-9028-72EB280363AB}" v="15" dt="2024-10-15T00:22:26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.angelo-42@outlook.com" userId="3d30ea2e512c4d01" providerId="LiveId" clId="{AA71C17A-DBD0-4915-A4AE-32D679A0C255}"/>
    <pc:docChg chg="undo custSel addSld delSld modSld">
      <pc:chgData name="silvia.angelo-42@outlook.com" userId="3d30ea2e512c4d01" providerId="LiveId" clId="{AA71C17A-DBD0-4915-A4AE-32D679A0C255}" dt="2024-09-29T22:24:04.163" v="1739" actId="20577"/>
      <pc:docMkLst>
        <pc:docMk/>
      </pc:docMkLst>
      <pc:sldChg chg="addSp delSp modSp mod setBg">
        <pc:chgData name="silvia.angelo-42@outlook.com" userId="3d30ea2e512c4d01" providerId="LiveId" clId="{AA71C17A-DBD0-4915-A4AE-32D679A0C255}" dt="2024-09-09T21:59:37.415" v="1350" actId="14100"/>
        <pc:sldMkLst>
          <pc:docMk/>
          <pc:sldMk cId="4109818050" sldId="256"/>
        </pc:sldMkLst>
        <pc:spChg chg="mo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2" creationId="{B668E5E0-6E63-842C-C8C2-14A9B336FE64}"/>
          </ac:spMkLst>
        </pc:spChg>
        <pc:spChg chg="mo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3" creationId="{500C64B3-B0BC-DBA3-1DE1-240AA5377ACE}"/>
          </ac:spMkLst>
        </pc:spChg>
        <pc:spChg chg="add del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13" creationId="{66D61E08-70C3-48D8-BEA0-787111DC30DA}"/>
          </ac:spMkLst>
        </pc:spChg>
        <pc:spChg chg="add del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15" creationId="{FC55298F-0AE5-478E-AD2B-03C2614C5833}"/>
          </ac:spMkLst>
        </pc:spChg>
        <pc:spChg chg="add del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17" creationId="{C180E4EA-0B63-4779-A895-7E90E71088F3}"/>
          </ac:spMkLst>
        </pc:spChg>
        <pc:spChg chg="add del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19" creationId="{CEE01D9D-3DE8-4EED-B0D3-8F3C79CC7673}"/>
          </ac:spMkLst>
        </pc:spChg>
        <pc:spChg chg="add del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21" creationId="{89AF5CE9-607F-43F4-8983-DCD6DA4051FD}"/>
          </ac:spMkLst>
        </pc:spChg>
        <pc:spChg chg="add del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23" creationId="{6EEA2DBD-9E1E-4521-8C01-F32AD18A89E3}"/>
          </ac:spMkLst>
        </pc:spChg>
        <pc:spChg chg="add del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25" creationId="{15BBD2C1-BA9B-46A9-A27A-33498B169272}"/>
          </ac:spMkLst>
        </pc:spChg>
        <pc:spChg chg="add del">
          <ac:chgData name="silvia.angelo-42@outlook.com" userId="3d30ea2e512c4d01" providerId="LiveId" clId="{AA71C17A-DBD0-4915-A4AE-32D679A0C255}" dt="2024-08-15T21:50:44.821" v="1348" actId="26606"/>
          <ac:spMkLst>
            <pc:docMk/>
            <pc:sldMk cId="4109818050" sldId="256"/>
            <ac:spMk id="42" creationId="{3BCB5F6A-9EB0-40B0-9D13-3023E9A20508}"/>
          </ac:spMkLst>
        </pc:spChg>
        <pc:spChg chg="ad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44" creationId="{6EEA2DBD-9E1E-4521-8C01-F32AD18A89E3}"/>
          </ac:spMkLst>
        </pc:spChg>
        <pc:spChg chg="ad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46" creationId="{15BBD2C1-BA9B-46A9-A27A-33498B169272}"/>
          </ac:spMkLst>
        </pc:spChg>
        <pc:spChg chg="ad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47" creationId="{66D61E08-70C3-48D8-BEA0-787111DC30DA}"/>
          </ac:spMkLst>
        </pc:spChg>
        <pc:spChg chg="ad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48" creationId="{FC55298F-0AE5-478E-AD2B-03C2614C5833}"/>
          </ac:spMkLst>
        </pc:spChg>
        <pc:spChg chg="ad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49" creationId="{C180E4EA-0B63-4779-A895-7E90E71088F3}"/>
          </ac:spMkLst>
        </pc:spChg>
        <pc:spChg chg="ad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50" creationId="{CEE01D9D-3DE8-4EED-B0D3-8F3C79CC7673}"/>
          </ac:spMkLst>
        </pc:spChg>
        <pc:spChg chg="add">
          <ac:chgData name="silvia.angelo-42@outlook.com" userId="3d30ea2e512c4d01" providerId="LiveId" clId="{AA71C17A-DBD0-4915-A4AE-32D679A0C255}" dt="2024-08-15T21:50:44.869" v="1349" actId="26606"/>
          <ac:spMkLst>
            <pc:docMk/>
            <pc:sldMk cId="4109818050" sldId="256"/>
            <ac:spMk id="51" creationId="{89AF5CE9-607F-43F4-8983-DCD6DA4051FD}"/>
          </ac:spMkLst>
        </pc:spChg>
        <pc:grpChg chg="add del">
          <ac:chgData name="silvia.angelo-42@outlook.com" userId="3d30ea2e512c4d01" providerId="LiveId" clId="{AA71C17A-DBD0-4915-A4AE-32D679A0C255}" dt="2024-08-15T21:50:44.821" v="1348" actId="26606"/>
          <ac:grpSpMkLst>
            <pc:docMk/>
            <pc:sldMk cId="4109818050" sldId="256"/>
            <ac:grpSpMk id="30" creationId="{10BE40E3-5550-4CDD-B4FD-387C33EBF157}"/>
          </ac:grpSpMkLst>
        </pc:grpChg>
        <pc:picChg chg="add mod ord">
          <ac:chgData name="silvia.angelo-42@outlook.com" userId="3d30ea2e512c4d01" providerId="LiveId" clId="{AA71C17A-DBD0-4915-A4AE-32D679A0C255}" dt="2024-09-09T21:59:37.415" v="1350" actId="14100"/>
          <ac:picMkLst>
            <pc:docMk/>
            <pc:sldMk cId="4109818050" sldId="256"/>
            <ac:picMk id="5" creationId="{F9327BB3-D52D-80D7-7B55-E0A47DF83673}"/>
          </ac:picMkLst>
        </pc:picChg>
        <pc:cxnChg chg="add del">
          <ac:chgData name="silvia.angelo-42@outlook.com" userId="3d30ea2e512c4d01" providerId="LiveId" clId="{AA71C17A-DBD0-4915-A4AE-32D679A0C255}" dt="2024-08-15T21:50:44.869" v="1349" actId="26606"/>
          <ac:cxnSpMkLst>
            <pc:docMk/>
            <pc:sldMk cId="4109818050" sldId="256"/>
            <ac:cxnSpMk id="9" creationId="{A57C1A16-B8AB-4D99-A195-A38F556A6486}"/>
          </ac:cxnSpMkLst>
        </pc:cxnChg>
        <pc:cxnChg chg="add del">
          <ac:chgData name="silvia.angelo-42@outlook.com" userId="3d30ea2e512c4d01" providerId="LiveId" clId="{AA71C17A-DBD0-4915-A4AE-32D679A0C255}" dt="2024-08-15T21:50:44.869" v="1349" actId="26606"/>
          <ac:cxnSpMkLst>
            <pc:docMk/>
            <pc:sldMk cId="4109818050" sldId="256"/>
            <ac:cxnSpMk id="11" creationId="{F8A9B20B-D1DD-4573-B5EC-558029519236}"/>
          </ac:cxnSpMkLst>
        </pc:cxnChg>
        <pc:cxnChg chg="add">
          <ac:chgData name="silvia.angelo-42@outlook.com" userId="3d30ea2e512c4d01" providerId="LiveId" clId="{AA71C17A-DBD0-4915-A4AE-32D679A0C255}" dt="2024-08-15T21:50:44.869" v="1349" actId="26606"/>
          <ac:cxnSpMkLst>
            <pc:docMk/>
            <pc:sldMk cId="4109818050" sldId="256"/>
            <ac:cxnSpMk id="32" creationId="{F8A9B20B-D1DD-4573-B5EC-558029519236}"/>
          </ac:cxnSpMkLst>
        </pc:cxnChg>
        <pc:cxnChg chg="add">
          <ac:chgData name="silvia.angelo-42@outlook.com" userId="3d30ea2e512c4d01" providerId="LiveId" clId="{AA71C17A-DBD0-4915-A4AE-32D679A0C255}" dt="2024-08-15T21:50:44.869" v="1349" actId="26606"/>
          <ac:cxnSpMkLst>
            <pc:docMk/>
            <pc:sldMk cId="4109818050" sldId="256"/>
            <ac:cxnSpMk id="45" creationId="{A57C1A16-B8AB-4D99-A195-A38F556A6486}"/>
          </ac:cxnSpMkLst>
        </pc:cxnChg>
      </pc:sldChg>
      <pc:sldChg chg="addSp modSp mod setBg">
        <pc:chgData name="silvia.angelo-42@outlook.com" userId="3d30ea2e512c4d01" providerId="LiveId" clId="{AA71C17A-DBD0-4915-A4AE-32D679A0C255}" dt="2024-09-09T21:59:47.025" v="1351" actId="14100"/>
        <pc:sldMkLst>
          <pc:docMk/>
          <pc:sldMk cId="104649819" sldId="257"/>
        </pc:sldMkLst>
        <pc:spChg chg="mod">
          <ac:chgData name="silvia.angelo-42@outlook.com" userId="3d30ea2e512c4d01" providerId="LiveId" clId="{AA71C17A-DBD0-4915-A4AE-32D679A0C255}" dt="2024-08-15T21:49:35.617" v="1343" actId="26606"/>
          <ac:spMkLst>
            <pc:docMk/>
            <pc:sldMk cId="104649819" sldId="257"/>
            <ac:spMk id="2" creationId="{64D38C2A-B7CE-DA9F-6AAC-57879AF4F6B0}"/>
          </ac:spMkLst>
        </pc:spChg>
        <pc:grpChg chg="add">
          <ac:chgData name="silvia.angelo-42@outlook.com" userId="3d30ea2e512c4d01" providerId="LiveId" clId="{AA71C17A-DBD0-4915-A4AE-32D679A0C255}" dt="2024-08-15T21:49:35.617" v="1343" actId="26606"/>
          <ac:grpSpMkLst>
            <pc:docMk/>
            <pc:sldMk cId="104649819" sldId="257"/>
            <ac:grpSpMk id="8" creationId="{88C9B83F-64CD-41C1-925F-A08801FFD0BD}"/>
          </ac:grpSpMkLst>
        </pc:grpChg>
        <pc:picChg chg="add mod">
          <ac:chgData name="silvia.angelo-42@outlook.com" userId="3d30ea2e512c4d01" providerId="LiveId" clId="{AA71C17A-DBD0-4915-A4AE-32D679A0C255}" dt="2024-09-09T21:59:47.025" v="1351" actId="14100"/>
          <ac:picMkLst>
            <pc:docMk/>
            <pc:sldMk cId="104649819" sldId="257"/>
            <ac:picMk id="4" creationId="{15EB0916-2B7A-4610-CB1D-24D658E120B3}"/>
          </ac:picMkLst>
        </pc:picChg>
      </pc:sldChg>
      <pc:sldChg chg="addSp delSp modSp mod setBg addAnim delAnim setClrOvrMap">
        <pc:chgData name="silvia.angelo-42@outlook.com" userId="3d30ea2e512c4d01" providerId="LiveId" clId="{AA71C17A-DBD0-4915-A4AE-32D679A0C255}" dt="2024-09-29T22:22:15.771" v="1636" actId="2711"/>
        <pc:sldMkLst>
          <pc:docMk/>
          <pc:sldMk cId="2465518640" sldId="258"/>
        </pc:sldMkLst>
        <pc:spChg chg="del mod">
          <ac:chgData name="silvia.angelo-42@outlook.com" userId="3d30ea2e512c4d01" providerId="LiveId" clId="{AA71C17A-DBD0-4915-A4AE-32D679A0C255}" dt="2024-09-09T22:02:10.630" v="1353" actId="478"/>
          <ac:spMkLst>
            <pc:docMk/>
            <pc:sldMk cId="2465518640" sldId="258"/>
            <ac:spMk id="2" creationId="{6C7964B5-58A1-D982-51A2-A5490D5591BB}"/>
          </ac:spMkLst>
        </pc:spChg>
        <pc:spChg chg="add mod ord">
          <ac:chgData name="silvia.angelo-42@outlook.com" userId="3d30ea2e512c4d01" providerId="LiveId" clId="{AA71C17A-DBD0-4915-A4AE-32D679A0C255}" dt="2024-09-29T22:22:15.771" v="1636" actId="2711"/>
          <ac:spMkLst>
            <pc:docMk/>
            <pc:sldMk cId="2465518640" sldId="258"/>
            <ac:spMk id="5" creationId="{20279E6F-A79F-3557-32D7-EC1C2CA97D5A}"/>
          </ac:spMkLst>
        </pc:spChg>
        <pc:spChg chg="add del">
          <ac:chgData name="silvia.angelo-42@outlook.com" userId="3d30ea2e512c4d01" providerId="LiveId" clId="{AA71C17A-DBD0-4915-A4AE-32D679A0C255}" dt="2024-09-09T22:03:31.995" v="1370" actId="26606"/>
          <ac:spMkLst>
            <pc:docMk/>
            <pc:sldMk cId="2465518640" sldId="258"/>
            <ac:spMk id="24" creationId="{66D61E08-70C3-48D8-BEA0-787111DC30DA}"/>
          </ac:spMkLst>
        </pc:spChg>
        <pc:spChg chg="add del">
          <ac:chgData name="silvia.angelo-42@outlook.com" userId="3d30ea2e512c4d01" providerId="LiveId" clId="{AA71C17A-DBD0-4915-A4AE-32D679A0C255}" dt="2024-09-09T22:03:31.995" v="1370" actId="26606"/>
          <ac:spMkLst>
            <pc:docMk/>
            <pc:sldMk cId="2465518640" sldId="258"/>
            <ac:spMk id="26" creationId="{FC55298F-0AE5-478E-AD2B-03C2614C5833}"/>
          </ac:spMkLst>
        </pc:spChg>
        <pc:spChg chg="add del">
          <ac:chgData name="silvia.angelo-42@outlook.com" userId="3d30ea2e512c4d01" providerId="LiveId" clId="{AA71C17A-DBD0-4915-A4AE-32D679A0C255}" dt="2024-09-09T22:03:31.995" v="1370" actId="26606"/>
          <ac:spMkLst>
            <pc:docMk/>
            <pc:sldMk cId="2465518640" sldId="258"/>
            <ac:spMk id="28" creationId="{C180E4EA-0B63-4779-A895-7E90E71088F3}"/>
          </ac:spMkLst>
        </pc:spChg>
        <pc:spChg chg="add del">
          <ac:chgData name="silvia.angelo-42@outlook.com" userId="3d30ea2e512c4d01" providerId="LiveId" clId="{AA71C17A-DBD0-4915-A4AE-32D679A0C255}" dt="2024-09-09T22:03:31.995" v="1370" actId="26606"/>
          <ac:spMkLst>
            <pc:docMk/>
            <pc:sldMk cId="2465518640" sldId="258"/>
            <ac:spMk id="30" creationId="{CEE01D9D-3DE8-4EED-B0D3-8F3C79CC7673}"/>
          </ac:spMkLst>
        </pc:spChg>
        <pc:spChg chg="add del">
          <ac:chgData name="silvia.angelo-42@outlook.com" userId="3d30ea2e512c4d01" providerId="LiveId" clId="{AA71C17A-DBD0-4915-A4AE-32D679A0C255}" dt="2024-09-09T22:03:31.995" v="1370" actId="26606"/>
          <ac:spMkLst>
            <pc:docMk/>
            <pc:sldMk cId="2465518640" sldId="258"/>
            <ac:spMk id="32" creationId="{89AF5CE9-607F-43F4-8983-DCD6DA4051FD}"/>
          </ac:spMkLst>
        </pc:spChg>
        <pc:spChg chg="add del">
          <ac:chgData name="silvia.angelo-42@outlook.com" userId="3d30ea2e512c4d01" providerId="LiveId" clId="{AA71C17A-DBD0-4915-A4AE-32D679A0C255}" dt="2024-09-09T22:03:31.995" v="1370" actId="26606"/>
          <ac:spMkLst>
            <pc:docMk/>
            <pc:sldMk cId="2465518640" sldId="258"/>
            <ac:spMk id="34" creationId="{6EEA2DBD-9E1E-4521-8C01-F32AD18A89E3}"/>
          </ac:spMkLst>
        </pc:spChg>
        <pc:spChg chg="add del">
          <ac:chgData name="silvia.angelo-42@outlook.com" userId="3d30ea2e512c4d01" providerId="LiveId" clId="{AA71C17A-DBD0-4915-A4AE-32D679A0C255}" dt="2024-09-09T22:03:31.995" v="1370" actId="26606"/>
          <ac:spMkLst>
            <pc:docMk/>
            <pc:sldMk cId="2465518640" sldId="258"/>
            <ac:spMk id="36" creationId="{15BBD2C1-BA9B-46A9-A27A-33498B169272}"/>
          </ac:spMkLst>
        </pc:spChg>
        <pc:spChg chg="add del">
          <ac:chgData name="silvia.angelo-42@outlook.com" userId="3d30ea2e512c4d01" providerId="LiveId" clId="{AA71C17A-DBD0-4915-A4AE-32D679A0C255}" dt="2024-09-09T22:03:31.966" v="1369" actId="26606"/>
          <ac:spMkLst>
            <pc:docMk/>
            <pc:sldMk cId="2465518640" sldId="258"/>
            <ac:spMk id="53" creationId="{9B6A14F7-CC83-4722-B948-C77EF5228287}"/>
          </ac:spMkLst>
        </pc:spChg>
        <pc:spChg chg="add del">
          <ac:chgData name="silvia.angelo-42@outlook.com" userId="3d30ea2e512c4d01" providerId="LiveId" clId="{AA71C17A-DBD0-4915-A4AE-32D679A0C255}" dt="2024-09-09T22:03:31.966" v="1369" actId="26606"/>
          <ac:spMkLst>
            <pc:docMk/>
            <pc:sldMk cId="2465518640" sldId="258"/>
            <ac:spMk id="55" creationId="{1FD1CAA3-F07B-4451-A14C-176BCB1FC0D9}"/>
          </ac:spMkLst>
        </pc:spChg>
        <pc:spChg chg="add del">
          <ac:chgData name="silvia.angelo-42@outlook.com" userId="3d30ea2e512c4d01" providerId="LiveId" clId="{AA71C17A-DBD0-4915-A4AE-32D679A0C255}" dt="2024-09-09T22:03:49.278" v="1372" actId="26606"/>
          <ac:spMkLst>
            <pc:docMk/>
            <pc:sldMk cId="2465518640" sldId="258"/>
            <ac:spMk id="59" creationId="{1A51775E-07E4-4557-A9CA-D9591D5D4FAA}"/>
          </ac:spMkLst>
        </pc:spChg>
        <pc:spChg chg="add del">
          <ac:chgData name="silvia.angelo-42@outlook.com" userId="3d30ea2e512c4d01" providerId="LiveId" clId="{AA71C17A-DBD0-4915-A4AE-32D679A0C255}" dt="2024-09-09T22:03:49.278" v="1372" actId="26606"/>
          <ac:spMkLst>
            <pc:docMk/>
            <pc:sldMk cId="2465518640" sldId="258"/>
            <ac:spMk id="61" creationId="{BD52CAFA-5795-42F8-BF45-D693E933DC62}"/>
          </ac:spMkLst>
        </pc:spChg>
        <pc:spChg chg="add del">
          <ac:chgData name="silvia.angelo-42@outlook.com" userId="3d30ea2e512c4d01" providerId="LiveId" clId="{AA71C17A-DBD0-4915-A4AE-32D679A0C255}" dt="2024-09-09T22:03:49.278" v="1372" actId="26606"/>
          <ac:spMkLst>
            <pc:docMk/>
            <pc:sldMk cId="2465518640" sldId="258"/>
            <ac:spMk id="63" creationId="{28EABC85-01F3-4E3E-B568-A8DCCCD9104C}"/>
          </ac:spMkLst>
        </pc:spChg>
        <pc:spChg chg="add del">
          <ac:chgData name="silvia.angelo-42@outlook.com" userId="3d30ea2e512c4d01" providerId="LiveId" clId="{AA71C17A-DBD0-4915-A4AE-32D679A0C255}" dt="2024-09-09T22:03:49.278" v="1372" actId="26606"/>
          <ac:spMkLst>
            <pc:docMk/>
            <pc:sldMk cId="2465518640" sldId="258"/>
            <ac:spMk id="65" creationId="{0E010D23-06C9-4F07-A6C6-2289A8216D7A}"/>
          </ac:spMkLst>
        </pc:spChg>
        <pc:spChg chg="add del">
          <ac:chgData name="silvia.angelo-42@outlook.com" userId="3d30ea2e512c4d01" providerId="LiveId" clId="{AA71C17A-DBD0-4915-A4AE-32D679A0C255}" dt="2024-09-09T22:03:49.278" v="1372" actId="26606"/>
          <ac:spMkLst>
            <pc:docMk/>
            <pc:sldMk cId="2465518640" sldId="258"/>
            <ac:spMk id="67" creationId="{818B1222-1879-4E9D-B610-741FB6FED975}"/>
          </ac:spMkLst>
        </pc:spChg>
        <pc:spChg chg="add del">
          <ac:chgData name="silvia.angelo-42@outlook.com" userId="3d30ea2e512c4d01" providerId="LiveId" clId="{AA71C17A-DBD0-4915-A4AE-32D679A0C255}" dt="2024-09-09T22:03:49.278" v="1372" actId="26606"/>
          <ac:spMkLst>
            <pc:docMk/>
            <pc:sldMk cId="2465518640" sldId="258"/>
            <ac:spMk id="69" creationId="{6CDD31BD-3A58-46DA-AB95-DF9A2A3F5F63}"/>
          </ac:spMkLst>
        </pc:spChg>
        <pc:spChg chg="add del">
          <ac:chgData name="silvia.angelo-42@outlook.com" userId="3d30ea2e512c4d01" providerId="LiveId" clId="{AA71C17A-DBD0-4915-A4AE-32D679A0C255}" dt="2024-09-09T22:03:49.278" v="1372" actId="26606"/>
          <ac:spMkLst>
            <pc:docMk/>
            <pc:sldMk cId="2465518640" sldId="258"/>
            <ac:spMk id="73" creationId="{5FFF5FE3-4BE3-4883-B621-BCC7F79A8FE5}"/>
          </ac:spMkLst>
        </pc:spChg>
        <pc:grpChg chg="add del">
          <ac:chgData name="silvia.angelo-42@outlook.com" userId="3d30ea2e512c4d01" providerId="LiveId" clId="{AA71C17A-DBD0-4915-A4AE-32D679A0C255}" dt="2024-09-09T22:03:31.995" v="1370" actId="26606"/>
          <ac:grpSpMkLst>
            <pc:docMk/>
            <pc:sldMk cId="2465518640" sldId="258"/>
            <ac:grpSpMk id="8" creationId="{88C9B83F-64CD-41C1-925F-A08801FFD0BD}"/>
          </ac:grpSpMkLst>
        </pc:grpChg>
        <pc:grpChg chg="add del">
          <ac:chgData name="silvia.angelo-42@outlook.com" userId="3d30ea2e512c4d01" providerId="LiveId" clId="{AA71C17A-DBD0-4915-A4AE-32D679A0C255}" dt="2024-09-09T22:03:31.966" v="1369" actId="26606"/>
          <ac:grpSpMkLst>
            <pc:docMk/>
            <pc:sldMk cId="2465518640" sldId="258"/>
            <ac:grpSpMk id="41" creationId="{5EA39187-0197-4C1D-BE4A-06B353C7B215}"/>
          </ac:grpSpMkLst>
        </pc:grpChg>
        <pc:grpChg chg="add del">
          <ac:chgData name="silvia.angelo-42@outlook.com" userId="3d30ea2e512c4d01" providerId="LiveId" clId="{AA71C17A-DBD0-4915-A4AE-32D679A0C255}" dt="2024-09-09T22:03:49.278" v="1372" actId="26606"/>
          <ac:grpSpMkLst>
            <pc:docMk/>
            <pc:sldMk cId="2465518640" sldId="258"/>
            <ac:grpSpMk id="58" creationId="{5EA39187-0197-4C1D-BE4A-06B353C7B215}"/>
          </ac:grpSpMkLst>
        </pc:grpChg>
        <pc:grpChg chg="add">
          <ac:chgData name="silvia.angelo-42@outlook.com" userId="3d30ea2e512c4d01" providerId="LiveId" clId="{AA71C17A-DBD0-4915-A4AE-32D679A0C255}" dt="2024-09-09T22:03:49.278" v="1372" actId="26606"/>
          <ac:grpSpMkLst>
            <pc:docMk/>
            <pc:sldMk cId="2465518640" sldId="258"/>
            <ac:grpSpMk id="79" creationId="{90A61547-2555-4DE2-A37F-A53E54917441}"/>
          </ac:grpSpMkLst>
        </pc:grpChg>
        <pc:picChg chg="add del mod ord">
          <ac:chgData name="silvia.angelo-42@outlook.com" userId="3d30ea2e512c4d01" providerId="LiveId" clId="{AA71C17A-DBD0-4915-A4AE-32D679A0C255}" dt="2024-09-09T22:04:30.632" v="1381" actId="478"/>
          <ac:picMkLst>
            <pc:docMk/>
            <pc:sldMk cId="2465518640" sldId="258"/>
            <ac:picMk id="4" creationId="{47A01396-3B58-63D1-3EAC-2F0EC99135A8}"/>
          </ac:picMkLst>
        </pc:picChg>
        <pc:picChg chg="add mod ord">
          <ac:chgData name="silvia.angelo-42@outlook.com" userId="3d30ea2e512c4d01" providerId="LiveId" clId="{AA71C17A-DBD0-4915-A4AE-32D679A0C255}" dt="2024-09-09T22:04:17.297" v="1378" actId="14100"/>
          <ac:picMkLst>
            <pc:docMk/>
            <pc:sldMk cId="2465518640" sldId="258"/>
            <ac:picMk id="7" creationId="{5FD12214-3DE5-6BC0-7177-2F4269FB736B}"/>
          </ac:picMkLst>
        </pc:picChg>
        <pc:cxnChg chg="add del">
          <ac:chgData name="silvia.angelo-42@outlook.com" userId="3d30ea2e512c4d01" providerId="LiveId" clId="{AA71C17A-DBD0-4915-A4AE-32D679A0C255}" dt="2024-09-09T22:03:31.995" v="1370" actId="26606"/>
          <ac:cxnSpMkLst>
            <pc:docMk/>
            <pc:sldMk cId="2465518640" sldId="258"/>
            <ac:cxnSpMk id="20" creationId="{A57C1A16-B8AB-4D99-A195-A38F556A6486}"/>
          </ac:cxnSpMkLst>
        </pc:cxnChg>
        <pc:cxnChg chg="add del">
          <ac:chgData name="silvia.angelo-42@outlook.com" userId="3d30ea2e512c4d01" providerId="LiveId" clId="{AA71C17A-DBD0-4915-A4AE-32D679A0C255}" dt="2024-09-09T22:03:31.995" v="1370" actId="26606"/>
          <ac:cxnSpMkLst>
            <pc:docMk/>
            <pc:sldMk cId="2465518640" sldId="258"/>
            <ac:cxnSpMk id="22" creationId="{F8A9B20B-D1DD-4573-B5EC-558029519236}"/>
          </ac:cxnSpMkLst>
        </pc:cxnChg>
        <pc:cxnChg chg="add del">
          <ac:chgData name="silvia.angelo-42@outlook.com" userId="3d30ea2e512c4d01" providerId="LiveId" clId="{AA71C17A-DBD0-4915-A4AE-32D679A0C255}" dt="2024-09-09T22:03:49.278" v="1372" actId="26606"/>
          <ac:cxnSpMkLst>
            <pc:docMk/>
            <pc:sldMk cId="2465518640" sldId="258"/>
            <ac:cxnSpMk id="57" creationId="{ADCEEBD3-9FF2-4C2B-818D-8260B0A78D69}"/>
          </ac:cxnSpMkLst>
        </pc:cxnChg>
        <pc:cxnChg chg="add del">
          <ac:chgData name="silvia.angelo-42@outlook.com" userId="3d30ea2e512c4d01" providerId="LiveId" clId="{AA71C17A-DBD0-4915-A4AE-32D679A0C255}" dt="2024-09-09T22:03:49.278" v="1372" actId="26606"/>
          <ac:cxnSpMkLst>
            <pc:docMk/>
            <pc:sldMk cId="2465518640" sldId="258"/>
            <ac:cxnSpMk id="74" creationId="{7B7C7B44-2259-4A13-BF03-77E2DC41F820}"/>
          </ac:cxnSpMkLst>
        </pc:cxnChg>
      </pc:sldChg>
      <pc:sldChg chg="addSp delSp modSp mod setBg setClrOvrMap">
        <pc:chgData name="silvia.angelo-42@outlook.com" userId="3d30ea2e512c4d01" providerId="LiveId" clId="{AA71C17A-DBD0-4915-A4AE-32D679A0C255}" dt="2024-08-15T21:48:40.929" v="1341" actId="26606"/>
        <pc:sldMkLst>
          <pc:docMk/>
          <pc:sldMk cId="2528976812" sldId="259"/>
        </pc:sldMkLst>
        <pc:spChg chg="mod">
          <ac:chgData name="silvia.angelo-42@outlook.com" userId="3d30ea2e512c4d01" providerId="LiveId" clId="{AA71C17A-DBD0-4915-A4AE-32D679A0C255}" dt="2024-08-15T21:48:40.929" v="1341" actId="26606"/>
          <ac:spMkLst>
            <pc:docMk/>
            <pc:sldMk cId="2528976812" sldId="259"/>
            <ac:spMk id="2" creationId="{D3306727-64C8-1069-35B9-D886A777061F}"/>
          </ac:spMkLst>
        </pc:spChg>
        <pc:spChg chg="del">
          <ac:chgData name="silvia.angelo-42@outlook.com" userId="3d30ea2e512c4d01" providerId="LiveId" clId="{AA71C17A-DBD0-4915-A4AE-32D679A0C255}" dt="2024-07-26T00:05:56.033" v="98"/>
          <ac:spMkLst>
            <pc:docMk/>
            <pc:sldMk cId="2528976812" sldId="259"/>
            <ac:spMk id="3" creationId="{99D6CCDD-B28E-3743-DE5B-E2967B85E04C}"/>
          </ac:spMkLst>
        </pc:spChg>
        <pc:spChg chg="del">
          <ac:chgData name="silvia.angelo-42@outlook.com" userId="3d30ea2e512c4d01" providerId="LiveId" clId="{AA71C17A-DBD0-4915-A4AE-32D679A0C255}" dt="2024-08-08T21:12:38.690" v="820"/>
          <ac:spMkLst>
            <pc:docMk/>
            <pc:sldMk cId="2528976812" sldId="259"/>
            <ac:spMk id="4" creationId="{97B445A9-29E9-38A0-392F-26334CE62982}"/>
          </ac:spMkLst>
        </pc:spChg>
        <pc:spChg chg="add mod ord">
          <ac:chgData name="silvia.angelo-42@outlook.com" userId="3d30ea2e512c4d01" providerId="LiveId" clId="{AA71C17A-DBD0-4915-A4AE-32D679A0C255}" dt="2024-08-15T21:48:40.929" v="1341" actId="26606"/>
          <ac:spMkLst>
            <pc:docMk/>
            <pc:sldMk cId="2528976812" sldId="259"/>
            <ac:spMk id="8" creationId="{353D5FCE-5AB4-2037-A1EB-0A17937BBBF4}"/>
          </ac:spMkLst>
        </pc:spChg>
        <pc:spChg chg="add del">
          <ac:chgData name="silvia.angelo-42@outlook.com" userId="3d30ea2e512c4d01" providerId="LiveId" clId="{AA71C17A-DBD0-4915-A4AE-32D679A0C255}" dt="2024-08-08T21:13:58.231" v="846" actId="26606"/>
          <ac:spMkLst>
            <pc:docMk/>
            <pc:sldMk cId="2528976812" sldId="259"/>
            <ac:spMk id="25" creationId="{8E2EB503-A017-4457-A105-53638C97DEB8}"/>
          </ac:spMkLst>
        </pc:spChg>
        <pc:spChg chg="add del">
          <ac:chgData name="silvia.angelo-42@outlook.com" userId="3d30ea2e512c4d01" providerId="LiveId" clId="{AA71C17A-DBD0-4915-A4AE-32D679A0C255}" dt="2024-08-08T21:14:00.459" v="848" actId="26606"/>
          <ac:spMkLst>
            <pc:docMk/>
            <pc:sldMk cId="2528976812" sldId="259"/>
            <ac:spMk id="27" creationId="{B51D13AF-6D7E-42A4-BF57-BFDF66E1FE51}"/>
          </ac:spMkLst>
        </pc:spChg>
        <pc:spChg chg="add del">
          <ac:chgData name="silvia.angelo-42@outlook.com" userId="3d30ea2e512c4d01" providerId="LiveId" clId="{AA71C17A-DBD0-4915-A4AE-32D679A0C255}" dt="2024-08-08T21:14:00.459" v="848" actId="26606"/>
          <ac:spMkLst>
            <pc:docMk/>
            <pc:sldMk cId="2528976812" sldId="259"/>
            <ac:spMk id="37" creationId="{B5B9F7B6-0E4A-4A5F-BBBA-73496FAE596C}"/>
          </ac:spMkLst>
        </pc:spChg>
        <pc:spChg chg="add del">
          <ac:chgData name="silvia.angelo-42@outlook.com" userId="3d30ea2e512c4d01" providerId="LiveId" clId="{AA71C17A-DBD0-4915-A4AE-32D679A0C255}" dt="2024-08-08T21:14:03.427" v="850" actId="26606"/>
          <ac:spMkLst>
            <pc:docMk/>
            <pc:sldMk cId="2528976812" sldId="259"/>
            <ac:spMk id="40" creationId="{82FCA8AA-470A-46EF-AC08-74C610468FA2}"/>
          </ac:spMkLst>
        </pc:spChg>
        <pc:spChg chg="add del">
          <ac:chgData name="silvia.angelo-42@outlook.com" userId="3d30ea2e512c4d01" providerId="LiveId" clId="{AA71C17A-DBD0-4915-A4AE-32D679A0C255}" dt="2024-08-08T21:14:06.211" v="852" actId="26606"/>
          <ac:spMkLst>
            <pc:docMk/>
            <pc:sldMk cId="2528976812" sldId="259"/>
            <ac:spMk id="51" creationId="{8267EEE4-6354-4F1C-9484-951F0EB92F1B}"/>
          </ac:spMkLst>
        </pc:spChg>
        <pc:spChg chg="add del">
          <ac:chgData name="silvia.angelo-42@outlook.com" userId="3d30ea2e512c4d01" providerId="LiveId" clId="{AA71C17A-DBD0-4915-A4AE-32D679A0C255}" dt="2024-08-08T21:14:06.211" v="852" actId="26606"/>
          <ac:spMkLst>
            <pc:docMk/>
            <pc:sldMk cId="2528976812" sldId="259"/>
            <ac:spMk id="52" creationId="{0E5A83F9-E6B8-40BD-9C0D-9A6F15650742}"/>
          </ac:spMkLst>
        </pc:spChg>
        <pc:spChg chg="add del">
          <ac:chgData name="silvia.angelo-42@outlook.com" userId="3d30ea2e512c4d01" providerId="LiveId" clId="{AA71C17A-DBD0-4915-A4AE-32D679A0C255}" dt="2024-08-08T21:25:47.031" v="862" actId="26606"/>
          <ac:spMkLst>
            <pc:docMk/>
            <pc:sldMk cId="2528976812" sldId="259"/>
            <ac:spMk id="55" creationId="{82FCA8AA-470A-46EF-AC08-74C610468FA2}"/>
          </ac:spMkLst>
        </pc:spChg>
        <pc:spChg chg="add del">
          <ac:chgData name="silvia.angelo-42@outlook.com" userId="3d30ea2e512c4d01" providerId="LiveId" clId="{AA71C17A-DBD0-4915-A4AE-32D679A0C255}" dt="2024-08-15T21:44:41.185" v="1065" actId="26606"/>
          <ac:spMkLst>
            <pc:docMk/>
            <pc:sldMk cId="2528976812" sldId="259"/>
            <ac:spMk id="72" creationId="{4BE9D4C4-9FA3-4885-A769-301639CC7AD4}"/>
          </ac:spMkLst>
        </pc:spChg>
        <pc:spChg chg="add del">
          <ac:chgData name="silvia.angelo-42@outlook.com" userId="3d30ea2e512c4d01" providerId="LiveId" clId="{AA71C17A-DBD0-4915-A4AE-32D679A0C255}" dt="2024-08-15T21:44:41.185" v="1065" actId="26606"/>
          <ac:spMkLst>
            <pc:docMk/>
            <pc:sldMk cId="2528976812" sldId="259"/>
            <ac:spMk id="74" creationId="{7EB6695E-BED5-4DA3-8C9B-AD301AEF4776}"/>
          </ac:spMkLst>
        </pc:spChg>
        <pc:spChg chg="add del">
          <ac:chgData name="silvia.angelo-42@outlook.com" userId="3d30ea2e512c4d01" providerId="LiveId" clId="{AA71C17A-DBD0-4915-A4AE-32D679A0C255}" dt="2024-08-15T21:48:40.929" v="1341" actId="26606"/>
          <ac:spMkLst>
            <pc:docMk/>
            <pc:sldMk cId="2528976812" sldId="259"/>
            <ac:spMk id="91" creationId="{8267EEE4-6354-4F1C-9484-951F0EB92F1B}"/>
          </ac:spMkLst>
        </pc:spChg>
        <pc:spChg chg="add del">
          <ac:chgData name="silvia.angelo-42@outlook.com" userId="3d30ea2e512c4d01" providerId="LiveId" clId="{AA71C17A-DBD0-4915-A4AE-32D679A0C255}" dt="2024-08-15T21:48:40.929" v="1341" actId="26606"/>
          <ac:spMkLst>
            <pc:docMk/>
            <pc:sldMk cId="2528976812" sldId="259"/>
            <ac:spMk id="93" creationId="{0E5A83F9-E6B8-40BD-9C0D-9A6F15650742}"/>
          </ac:spMkLst>
        </pc:spChg>
        <pc:spChg chg="add">
          <ac:chgData name="silvia.angelo-42@outlook.com" userId="3d30ea2e512c4d01" providerId="LiveId" clId="{AA71C17A-DBD0-4915-A4AE-32D679A0C255}" dt="2024-08-15T21:48:40.929" v="1341" actId="26606"/>
          <ac:spMkLst>
            <pc:docMk/>
            <pc:sldMk cId="2528976812" sldId="259"/>
            <ac:spMk id="110" creationId="{98EE4960-6ED7-49B4-BEEE-A96A0C83D9BC}"/>
          </ac:spMkLst>
        </pc:spChg>
        <pc:grpChg chg="add del">
          <ac:chgData name="silvia.angelo-42@outlook.com" userId="3d30ea2e512c4d01" providerId="LiveId" clId="{AA71C17A-DBD0-4915-A4AE-32D679A0C255}" dt="2024-08-08T21:13:58.231" v="846" actId="26606"/>
          <ac:grpSpMkLst>
            <pc:docMk/>
            <pc:sldMk cId="2528976812" sldId="259"/>
            <ac:grpSpMk id="13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08T21:14:00.459" v="848" actId="26606"/>
          <ac:grpSpMkLst>
            <pc:docMk/>
            <pc:sldMk cId="2528976812" sldId="259"/>
            <ac:grpSpMk id="28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08T21:14:03.427" v="850" actId="26606"/>
          <ac:grpSpMkLst>
            <pc:docMk/>
            <pc:sldMk cId="2528976812" sldId="259"/>
            <ac:grpSpMk id="39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08T21:14:06.211" v="852" actId="26606"/>
          <ac:grpSpMkLst>
            <pc:docMk/>
            <pc:sldMk cId="2528976812" sldId="259"/>
            <ac:grpSpMk id="42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08T21:25:47.031" v="862" actId="26606"/>
          <ac:grpSpMkLst>
            <pc:docMk/>
            <pc:sldMk cId="2528976812" sldId="259"/>
            <ac:grpSpMk id="54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15T21:44:41.185" v="1065" actId="26606"/>
          <ac:grpSpMkLst>
            <pc:docMk/>
            <pc:sldMk cId="2528976812" sldId="259"/>
            <ac:grpSpMk id="60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15T21:48:40.929" v="1341" actId="26606"/>
          <ac:grpSpMkLst>
            <pc:docMk/>
            <pc:sldMk cId="2528976812" sldId="259"/>
            <ac:grpSpMk id="79" creationId="{EB0D40EF-BA14-42F1-9492-D38C59DCAB67}"/>
          </ac:grpSpMkLst>
        </pc:grpChg>
        <pc:grpChg chg="add">
          <ac:chgData name="silvia.angelo-42@outlook.com" userId="3d30ea2e512c4d01" providerId="LiveId" clId="{AA71C17A-DBD0-4915-A4AE-32D679A0C255}" dt="2024-08-15T21:48:40.929" v="1341" actId="26606"/>
          <ac:grpSpMkLst>
            <pc:docMk/>
            <pc:sldMk cId="2528976812" sldId="259"/>
            <ac:grpSpMk id="98" creationId="{EB0D40EF-BA14-42F1-9492-D38C59DCAB67}"/>
          </ac:grpSpMkLst>
        </pc:grpChg>
        <pc:picChg chg="add mod ord">
          <ac:chgData name="silvia.angelo-42@outlook.com" userId="3d30ea2e512c4d01" providerId="LiveId" clId="{AA71C17A-DBD0-4915-A4AE-32D679A0C255}" dt="2024-08-15T21:48:40.929" v="1341" actId="26606"/>
          <ac:picMkLst>
            <pc:docMk/>
            <pc:sldMk cId="2528976812" sldId="259"/>
            <ac:picMk id="5" creationId="{07927776-C30F-7A9B-E38D-3AC45154D8AE}"/>
          </ac:picMkLst>
        </pc:picChg>
        <pc:picChg chg="add del mod">
          <ac:chgData name="silvia.angelo-42@outlook.com" userId="3d30ea2e512c4d01" providerId="LiveId" clId="{AA71C17A-DBD0-4915-A4AE-32D679A0C255}" dt="2024-07-26T00:06:34.037" v="114" actId="478"/>
          <ac:picMkLst>
            <pc:docMk/>
            <pc:sldMk cId="2528976812" sldId="259"/>
            <ac:picMk id="6" creationId="{D07BA9BA-6AF5-D785-DD0E-F8548059E196}"/>
          </ac:picMkLst>
        </pc:picChg>
        <pc:picChg chg="add mod ord">
          <ac:chgData name="silvia.angelo-42@outlook.com" userId="3d30ea2e512c4d01" providerId="LiveId" clId="{AA71C17A-DBD0-4915-A4AE-32D679A0C255}" dt="2024-08-15T21:48:40.929" v="1341" actId="26606"/>
          <ac:picMkLst>
            <pc:docMk/>
            <pc:sldMk cId="2528976812" sldId="259"/>
            <ac:picMk id="7" creationId="{942BB090-9B99-EB98-7E77-020E0E478AAE}"/>
          </ac:picMkLst>
        </pc:picChg>
      </pc:sldChg>
      <pc:sldChg chg="addSp delSp modSp mod setBg">
        <pc:chgData name="silvia.angelo-42@outlook.com" userId="3d30ea2e512c4d01" providerId="LiveId" clId="{AA71C17A-DBD0-4915-A4AE-32D679A0C255}" dt="2024-09-29T22:24:04.163" v="1739" actId="20577"/>
        <pc:sldMkLst>
          <pc:docMk/>
          <pc:sldMk cId="2152158535" sldId="260"/>
        </pc:sldMkLst>
        <pc:spChg chg="mod">
          <ac:chgData name="silvia.angelo-42@outlook.com" userId="3d30ea2e512c4d01" providerId="LiveId" clId="{AA71C17A-DBD0-4915-A4AE-32D679A0C255}" dt="2024-08-15T21:47:47.943" v="1305" actId="26606"/>
          <ac:spMkLst>
            <pc:docMk/>
            <pc:sldMk cId="2152158535" sldId="260"/>
            <ac:spMk id="2" creationId="{A501FF4A-B06E-A735-6EBD-3D45CEEC31FA}"/>
          </ac:spMkLst>
        </pc:spChg>
        <pc:spChg chg="del">
          <ac:chgData name="silvia.angelo-42@outlook.com" userId="3d30ea2e512c4d01" providerId="LiveId" clId="{AA71C17A-DBD0-4915-A4AE-32D679A0C255}" dt="2024-08-15T21:40:37.414" v="868"/>
          <ac:spMkLst>
            <pc:docMk/>
            <pc:sldMk cId="2152158535" sldId="260"/>
            <ac:spMk id="3" creationId="{716BD4F6-9BB0-9519-476B-B3277D33A513}"/>
          </ac:spMkLst>
        </pc:spChg>
        <pc:spChg chg="del">
          <ac:chgData name="silvia.angelo-42@outlook.com" userId="3d30ea2e512c4d01" providerId="LiveId" clId="{AA71C17A-DBD0-4915-A4AE-32D679A0C255}" dt="2024-08-15T21:39:39.214" v="863"/>
          <ac:spMkLst>
            <pc:docMk/>
            <pc:sldMk cId="2152158535" sldId="260"/>
            <ac:spMk id="4" creationId="{9BBED42E-E37D-AB11-9079-855173293DE9}"/>
          </ac:spMkLst>
        </pc:spChg>
        <pc:spChg chg="add mod ord">
          <ac:chgData name="silvia.angelo-42@outlook.com" userId="3d30ea2e512c4d01" providerId="LiveId" clId="{AA71C17A-DBD0-4915-A4AE-32D679A0C255}" dt="2024-09-29T22:24:04.163" v="1739" actId="20577"/>
          <ac:spMkLst>
            <pc:docMk/>
            <pc:sldMk cId="2152158535" sldId="260"/>
            <ac:spMk id="12" creationId="{004B66C5-C8C8-BE74-F3AB-2766639C2752}"/>
          </ac:spMkLst>
        </pc:spChg>
        <pc:spChg chg="add del">
          <ac:chgData name="silvia.angelo-42@outlook.com" userId="3d30ea2e512c4d01" providerId="LiveId" clId="{AA71C17A-DBD0-4915-A4AE-32D679A0C255}" dt="2024-08-15T21:44:17.907" v="1064" actId="26606"/>
          <ac:spMkLst>
            <pc:docMk/>
            <pc:sldMk cId="2152158535" sldId="260"/>
            <ac:spMk id="27" creationId="{98EE4960-6ED7-49B4-BEEE-A96A0C83D9BC}"/>
          </ac:spMkLst>
        </pc:spChg>
        <pc:spChg chg="add del">
          <ac:chgData name="silvia.angelo-42@outlook.com" userId="3d30ea2e512c4d01" providerId="LiveId" clId="{AA71C17A-DBD0-4915-A4AE-32D679A0C255}" dt="2024-08-15T21:47:47.943" v="1305" actId="26606"/>
          <ac:spMkLst>
            <pc:docMk/>
            <pc:sldMk cId="2152158535" sldId="260"/>
            <ac:spMk id="44" creationId="{8267EEE4-6354-4F1C-9484-951F0EB92F1B}"/>
          </ac:spMkLst>
        </pc:spChg>
        <pc:spChg chg="add del">
          <ac:chgData name="silvia.angelo-42@outlook.com" userId="3d30ea2e512c4d01" providerId="LiveId" clId="{AA71C17A-DBD0-4915-A4AE-32D679A0C255}" dt="2024-08-15T21:47:47.943" v="1305" actId="26606"/>
          <ac:spMkLst>
            <pc:docMk/>
            <pc:sldMk cId="2152158535" sldId="260"/>
            <ac:spMk id="46" creationId="{0E5A83F9-E6B8-40BD-9C0D-9A6F15650742}"/>
          </ac:spMkLst>
        </pc:spChg>
        <pc:spChg chg="add del">
          <ac:chgData name="silvia.angelo-42@outlook.com" userId="3d30ea2e512c4d01" providerId="LiveId" clId="{AA71C17A-DBD0-4915-A4AE-32D679A0C255}" dt="2024-08-15T21:47:31.137" v="1300" actId="26606"/>
          <ac:spMkLst>
            <pc:docMk/>
            <pc:sldMk cId="2152158535" sldId="260"/>
            <ac:spMk id="63" creationId="{98EE4960-6ED7-49B4-BEEE-A96A0C83D9BC}"/>
          </ac:spMkLst>
        </pc:spChg>
        <pc:spChg chg="add del">
          <ac:chgData name="silvia.angelo-42@outlook.com" userId="3d30ea2e512c4d01" providerId="LiveId" clId="{AA71C17A-DBD0-4915-A4AE-32D679A0C255}" dt="2024-08-15T21:47:39.463" v="1302" actId="26606"/>
          <ac:spMkLst>
            <pc:docMk/>
            <pc:sldMk cId="2152158535" sldId="260"/>
            <ac:spMk id="74" creationId="{212CBC7C-F294-455B-AE07-8B43A5705F20}"/>
          </ac:spMkLst>
        </pc:spChg>
        <pc:spChg chg="add del">
          <ac:chgData name="silvia.angelo-42@outlook.com" userId="3d30ea2e512c4d01" providerId="LiveId" clId="{AA71C17A-DBD0-4915-A4AE-32D679A0C255}" dt="2024-08-15T21:47:47.908" v="1304" actId="26606"/>
          <ac:spMkLst>
            <pc:docMk/>
            <pc:sldMk cId="2152158535" sldId="260"/>
            <ac:spMk id="78" creationId="{5492A6E7-4E36-4CFA-B4B1-961FCDDA99BA}"/>
          </ac:spMkLst>
        </pc:spChg>
        <pc:spChg chg="add">
          <ac:chgData name="silvia.angelo-42@outlook.com" userId="3d30ea2e512c4d01" providerId="LiveId" clId="{AA71C17A-DBD0-4915-A4AE-32D679A0C255}" dt="2024-08-15T21:47:47.943" v="1305" actId="26606"/>
          <ac:spMkLst>
            <pc:docMk/>
            <pc:sldMk cId="2152158535" sldId="260"/>
            <ac:spMk id="89" creationId="{98EE4960-6ED7-49B4-BEEE-A96A0C83D9BC}"/>
          </ac:spMkLst>
        </pc:spChg>
        <pc:grpChg chg="add del">
          <ac:chgData name="silvia.angelo-42@outlook.com" userId="3d30ea2e512c4d01" providerId="LiveId" clId="{AA71C17A-DBD0-4915-A4AE-32D679A0C255}" dt="2024-08-15T21:44:17.907" v="1064" actId="26606"/>
          <ac:grpSpMkLst>
            <pc:docMk/>
            <pc:sldMk cId="2152158535" sldId="260"/>
            <ac:grpSpMk id="15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15T21:47:47.943" v="1305" actId="26606"/>
          <ac:grpSpMkLst>
            <pc:docMk/>
            <pc:sldMk cId="2152158535" sldId="260"/>
            <ac:grpSpMk id="32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15T21:47:31.137" v="1300" actId="26606"/>
          <ac:grpSpMkLst>
            <pc:docMk/>
            <pc:sldMk cId="2152158535" sldId="260"/>
            <ac:grpSpMk id="51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15T21:47:39.463" v="1302" actId="26606"/>
          <ac:grpSpMkLst>
            <pc:docMk/>
            <pc:sldMk cId="2152158535" sldId="260"/>
            <ac:grpSpMk id="65" creationId="{EB0D40EF-BA14-42F1-9492-D38C59DCAB67}"/>
          </ac:grpSpMkLst>
        </pc:grpChg>
        <pc:grpChg chg="add del">
          <ac:chgData name="silvia.angelo-42@outlook.com" userId="3d30ea2e512c4d01" providerId="LiveId" clId="{AA71C17A-DBD0-4915-A4AE-32D679A0C255}" dt="2024-08-15T21:47:47.908" v="1304" actId="26606"/>
          <ac:grpSpMkLst>
            <pc:docMk/>
            <pc:sldMk cId="2152158535" sldId="260"/>
            <ac:grpSpMk id="76" creationId="{EB0D40EF-BA14-42F1-9492-D38C59DCAB67}"/>
          </ac:grpSpMkLst>
        </pc:grpChg>
        <pc:grpChg chg="add">
          <ac:chgData name="silvia.angelo-42@outlook.com" userId="3d30ea2e512c4d01" providerId="LiveId" clId="{AA71C17A-DBD0-4915-A4AE-32D679A0C255}" dt="2024-08-15T21:47:47.943" v="1305" actId="26606"/>
          <ac:grpSpMkLst>
            <pc:docMk/>
            <pc:sldMk cId="2152158535" sldId="260"/>
            <ac:grpSpMk id="80" creationId="{EB0D40EF-BA14-42F1-9492-D38C59DCAB67}"/>
          </ac:grpSpMkLst>
        </pc:grpChg>
        <pc:picChg chg="add mod">
          <ac:chgData name="silvia.angelo-42@outlook.com" userId="3d30ea2e512c4d01" providerId="LiveId" clId="{AA71C17A-DBD0-4915-A4AE-32D679A0C255}" dt="2024-08-15T21:47:47.943" v="1305" actId="26606"/>
          <ac:picMkLst>
            <pc:docMk/>
            <pc:sldMk cId="2152158535" sldId="260"/>
            <ac:picMk id="6" creationId="{C0224631-F2A1-B355-B451-328433D58D1F}"/>
          </ac:picMkLst>
        </pc:picChg>
        <pc:picChg chg="add mod ord">
          <ac:chgData name="silvia.angelo-42@outlook.com" userId="3d30ea2e512c4d01" providerId="LiveId" clId="{AA71C17A-DBD0-4915-A4AE-32D679A0C255}" dt="2024-08-15T21:47:47.943" v="1305" actId="26606"/>
          <ac:picMkLst>
            <pc:docMk/>
            <pc:sldMk cId="2152158535" sldId="260"/>
            <ac:picMk id="8" creationId="{C40E8C80-5D64-B127-9560-CA6EFF09C422}"/>
          </ac:picMkLst>
        </pc:picChg>
        <pc:cxnChg chg="add del">
          <ac:chgData name="silvia.angelo-42@outlook.com" userId="3d30ea2e512c4d01" providerId="LiveId" clId="{AA71C17A-DBD0-4915-A4AE-32D679A0C255}" dt="2024-08-15T21:47:47.908" v="1304" actId="26606"/>
          <ac:cxnSpMkLst>
            <pc:docMk/>
            <pc:sldMk cId="2152158535" sldId="260"/>
            <ac:cxnSpMk id="77" creationId="{84F4D647-BB10-471B-85B2-D920AB37717F}"/>
          </ac:cxnSpMkLst>
        </pc:cxnChg>
      </pc:sldChg>
      <pc:sldChg chg="addSp delSp modSp new del mod">
        <pc:chgData name="silvia.angelo-42@outlook.com" userId="3d30ea2e512c4d01" providerId="LiveId" clId="{AA71C17A-DBD0-4915-A4AE-32D679A0C255}" dt="2024-08-06T22:24:57.508" v="533" actId="2696"/>
        <pc:sldMkLst>
          <pc:docMk/>
          <pc:sldMk cId="139034465" sldId="261"/>
        </pc:sldMkLst>
        <pc:spChg chg="mod">
          <ac:chgData name="silvia.angelo-42@outlook.com" userId="3d30ea2e512c4d01" providerId="LiveId" clId="{AA71C17A-DBD0-4915-A4AE-32D679A0C255}" dt="2024-07-26T00:22:33.740" v="530" actId="255"/>
          <ac:spMkLst>
            <pc:docMk/>
            <pc:sldMk cId="139034465" sldId="261"/>
            <ac:spMk id="2" creationId="{7E6269FE-24E3-9BC3-792C-98F2B8841BE6}"/>
          </ac:spMkLst>
        </pc:spChg>
        <pc:spChg chg="del">
          <ac:chgData name="silvia.angelo-42@outlook.com" userId="3d30ea2e512c4d01" providerId="LiveId" clId="{AA71C17A-DBD0-4915-A4AE-32D679A0C255}" dt="2024-07-26T00:06:31.196" v="112"/>
          <ac:spMkLst>
            <pc:docMk/>
            <pc:sldMk cId="139034465" sldId="261"/>
            <ac:spMk id="3" creationId="{5E171F45-ED9B-D147-AA2E-4FCCBD9FC28F}"/>
          </ac:spMkLst>
        </pc:spChg>
        <pc:spChg chg="add mod">
          <ac:chgData name="silvia.angelo-42@outlook.com" userId="3d30ea2e512c4d01" providerId="LiveId" clId="{AA71C17A-DBD0-4915-A4AE-32D679A0C255}" dt="2024-08-06T22:24:35.457" v="531" actId="478"/>
          <ac:spMkLst>
            <pc:docMk/>
            <pc:sldMk cId="139034465" sldId="261"/>
            <ac:spMk id="4" creationId="{D3DB5378-F4CA-1F4C-AC77-9A7001A91F19}"/>
          </ac:spMkLst>
        </pc:spChg>
        <pc:spChg chg="del mod">
          <ac:chgData name="silvia.angelo-42@outlook.com" userId="3d30ea2e512c4d01" providerId="LiveId" clId="{AA71C17A-DBD0-4915-A4AE-32D679A0C255}" dt="2024-07-26T00:08:35.813" v="130"/>
          <ac:spMkLst>
            <pc:docMk/>
            <pc:sldMk cId="139034465" sldId="261"/>
            <ac:spMk id="4" creationId="{F033F456-A5E0-62CF-ADDF-0A9EB29546D3}"/>
          </ac:spMkLst>
        </pc:spChg>
        <pc:spChg chg="add mod">
          <ac:chgData name="silvia.angelo-42@outlook.com" userId="3d30ea2e512c4d01" providerId="LiveId" clId="{AA71C17A-DBD0-4915-A4AE-32D679A0C255}" dt="2024-08-06T22:24:37.393" v="532" actId="478"/>
          <ac:spMkLst>
            <pc:docMk/>
            <pc:sldMk cId="139034465" sldId="261"/>
            <ac:spMk id="8" creationId="{06E0CC3A-A7CF-289D-F45E-89ED6E9A1477}"/>
          </ac:spMkLst>
        </pc:spChg>
        <pc:picChg chg="add del mod">
          <ac:chgData name="silvia.angelo-42@outlook.com" userId="3d30ea2e512c4d01" providerId="LiveId" clId="{AA71C17A-DBD0-4915-A4AE-32D679A0C255}" dt="2024-08-06T22:24:35.457" v="531" actId="478"/>
          <ac:picMkLst>
            <pc:docMk/>
            <pc:sldMk cId="139034465" sldId="261"/>
            <ac:picMk id="5" creationId="{D82AD4D7-A3EF-9416-BA80-367057DDFB32}"/>
          </ac:picMkLst>
        </pc:picChg>
        <pc:picChg chg="add del mod">
          <ac:chgData name="silvia.angelo-42@outlook.com" userId="3d30ea2e512c4d01" providerId="LiveId" clId="{AA71C17A-DBD0-4915-A4AE-32D679A0C255}" dt="2024-08-06T22:24:37.393" v="532" actId="478"/>
          <ac:picMkLst>
            <pc:docMk/>
            <pc:sldMk cId="139034465" sldId="261"/>
            <ac:picMk id="7" creationId="{D957959F-2235-AD91-2073-D88DE790AED3}"/>
          </ac:picMkLst>
        </pc:picChg>
      </pc:sldChg>
      <pc:sldChg chg="modSp new del mod">
        <pc:chgData name="silvia.angelo-42@outlook.com" userId="3d30ea2e512c4d01" providerId="LiveId" clId="{AA71C17A-DBD0-4915-A4AE-32D679A0C255}" dt="2024-08-06T22:25:11.377" v="534" actId="2696"/>
        <pc:sldMkLst>
          <pc:docMk/>
          <pc:sldMk cId="1186091475" sldId="262"/>
        </pc:sldMkLst>
        <pc:spChg chg="mod">
          <ac:chgData name="silvia.angelo-42@outlook.com" userId="3d30ea2e512c4d01" providerId="LiveId" clId="{AA71C17A-DBD0-4915-A4AE-32D679A0C255}" dt="2024-07-26T00:17:09.841" v="508" actId="20577"/>
          <ac:spMkLst>
            <pc:docMk/>
            <pc:sldMk cId="1186091475" sldId="262"/>
            <ac:spMk id="2" creationId="{12DE7872-7CC5-81B8-489C-2E43C6C71184}"/>
          </ac:spMkLst>
        </pc:spChg>
      </pc:sldChg>
      <pc:sldChg chg="modSp new del mod">
        <pc:chgData name="silvia.angelo-42@outlook.com" userId="3d30ea2e512c4d01" providerId="LiveId" clId="{AA71C17A-DBD0-4915-A4AE-32D679A0C255}" dt="2024-08-06T22:25:16.400" v="535" actId="2696"/>
        <pc:sldMkLst>
          <pc:docMk/>
          <pc:sldMk cId="566128001" sldId="263"/>
        </pc:sldMkLst>
        <pc:spChg chg="mod">
          <ac:chgData name="silvia.angelo-42@outlook.com" userId="3d30ea2e512c4d01" providerId="LiveId" clId="{AA71C17A-DBD0-4915-A4AE-32D679A0C255}" dt="2024-07-26T00:17:16.151" v="514" actId="20577"/>
          <ac:spMkLst>
            <pc:docMk/>
            <pc:sldMk cId="566128001" sldId="263"/>
            <ac:spMk id="2" creationId="{D9CA69B8-73F2-9716-45AC-FC9C788D573C}"/>
          </ac:spMkLst>
        </pc:spChg>
      </pc:sldChg>
      <pc:sldChg chg="modSp new del mod">
        <pc:chgData name="silvia.angelo-42@outlook.com" userId="3d30ea2e512c4d01" providerId="LiveId" clId="{AA71C17A-DBD0-4915-A4AE-32D679A0C255}" dt="2024-08-06T22:25:20.864" v="536" actId="2696"/>
        <pc:sldMkLst>
          <pc:docMk/>
          <pc:sldMk cId="3024516001" sldId="264"/>
        </pc:sldMkLst>
        <pc:spChg chg="mod">
          <ac:chgData name="silvia.angelo-42@outlook.com" userId="3d30ea2e512c4d01" providerId="LiveId" clId="{AA71C17A-DBD0-4915-A4AE-32D679A0C255}" dt="2024-07-26T00:16:58.665" v="502" actId="20577"/>
          <ac:spMkLst>
            <pc:docMk/>
            <pc:sldMk cId="3024516001" sldId="264"/>
            <ac:spMk id="2" creationId="{AE8C17BC-A36F-6EC2-6A72-B42FEC7C4C85}"/>
          </ac:spMkLst>
        </pc:spChg>
      </pc:sldChg>
      <pc:sldChg chg="modSp new mod">
        <pc:chgData name="silvia.angelo-42@outlook.com" userId="3d30ea2e512c4d01" providerId="LiveId" clId="{AA71C17A-DBD0-4915-A4AE-32D679A0C255}" dt="2024-07-26T00:17:56.087" v="522" actId="20577"/>
        <pc:sldMkLst>
          <pc:docMk/>
          <pc:sldMk cId="3683173731" sldId="265"/>
        </pc:sldMkLst>
        <pc:spChg chg="mod">
          <ac:chgData name="silvia.angelo-42@outlook.com" userId="3d30ea2e512c4d01" providerId="LiveId" clId="{AA71C17A-DBD0-4915-A4AE-32D679A0C255}" dt="2024-07-26T00:17:56.087" v="522" actId="20577"/>
          <ac:spMkLst>
            <pc:docMk/>
            <pc:sldMk cId="3683173731" sldId="265"/>
            <ac:spMk id="2" creationId="{5065F69F-F2EB-C883-5BE9-15720FFAB803}"/>
          </ac:spMkLst>
        </pc:spChg>
      </pc:sldChg>
      <pc:sldChg chg="modSp new mod">
        <pc:chgData name="silvia.angelo-42@outlook.com" userId="3d30ea2e512c4d01" providerId="LiveId" clId="{AA71C17A-DBD0-4915-A4AE-32D679A0C255}" dt="2024-07-26T00:18:07.763" v="528" actId="20577"/>
        <pc:sldMkLst>
          <pc:docMk/>
          <pc:sldMk cId="1138093638" sldId="266"/>
        </pc:sldMkLst>
        <pc:spChg chg="mod">
          <ac:chgData name="silvia.angelo-42@outlook.com" userId="3d30ea2e512c4d01" providerId="LiveId" clId="{AA71C17A-DBD0-4915-A4AE-32D679A0C255}" dt="2024-07-26T00:18:07.763" v="528" actId="20577"/>
          <ac:spMkLst>
            <pc:docMk/>
            <pc:sldMk cId="1138093638" sldId="266"/>
            <ac:spMk id="2" creationId="{2556B4FD-92DF-FF24-BBB1-9DDA5D90A625}"/>
          </ac:spMkLst>
        </pc:spChg>
      </pc:sldChg>
    </pc:docChg>
  </pc:docChgLst>
  <pc:docChgLst>
    <pc:chgData name="silvia.angelo-42@outlook.com" userId="3d30ea2e512c4d01" providerId="LiveId" clId="{0507F3AF-D33B-40F6-9028-72EB280363AB}"/>
    <pc:docChg chg="custSel modSld">
      <pc:chgData name="silvia.angelo-42@outlook.com" userId="3d30ea2e512c4d01" providerId="LiveId" clId="{0507F3AF-D33B-40F6-9028-72EB280363AB}" dt="2024-10-15T00:23:39.783" v="1186" actId="20577"/>
      <pc:docMkLst>
        <pc:docMk/>
      </pc:docMkLst>
      <pc:sldChg chg="modSp mod">
        <pc:chgData name="silvia.angelo-42@outlook.com" userId="3d30ea2e512c4d01" providerId="LiveId" clId="{0507F3AF-D33B-40F6-9028-72EB280363AB}" dt="2024-10-03T23:24:33.470" v="486" actId="14100"/>
        <pc:sldMkLst>
          <pc:docMk/>
          <pc:sldMk cId="2465518640" sldId="258"/>
        </pc:sldMkLst>
        <pc:spChg chg="mod">
          <ac:chgData name="silvia.angelo-42@outlook.com" userId="3d30ea2e512c4d01" providerId="LiveId" clId="{0507F3AF-D33B-40F6-9028-72EB280363AB}" dt="2024-10-03T23:24:33.470" v="486" actId="14100"/>
          <ac:spMkLst>
            <pc:docMk/>
            <pc:sldMk cId="2465518640" sldId="258"/>
            <ac:spMk id="5" creationId="{20279E6F-A79F-3557-32D7-EC1C2CA97D5A}"/>
          </ac:spMkLst>
        </pc:spChg>
        <pc:picChg chg="mod">
          <ac:chgData name="silvia.angelo-42@outlook.com" userId="3d30ea2e512c4d01" providerId="LiveId" clId="{0507F3AF-D33B-40F6-9028-72EB280363AB}" dt="2024-10-03T23:24:15.064" v="483" actId="14100"/>
          <ac:picMkLst>
            <pc:docMk/>
            <pc:sldMk cId="2465518640" sldId="258"/>
            <ac:picMk id="7" creationId="{5FD12214-3DE5-6BC0-7177-2F4269FB736B}"/>
          </ac:picMkLst>
        </pc:picChg>
      </pc:sldChg>
      <pc:sldChg chg="modSp mod">
        <pc:chgData name="silvia.angelo-42@outlook.com" userId="3d30ea2e512c4d01" providerId="LiveId" clId="{0507F3AF-D33B-40F6-9028-72EB280363AB}" dt="2024-10-03T23:22:54.938" v="419" actId="122"/>
        <pc:sldMkLst>
          <pc:docMk/>
          <pc:sldMk cId="2528976812" sldId="259"/>
        </pc:sldMkLst>
        <pc:spChg chg="mod">
          <ac:chgData name="silvia.angelo-42@outlook.com" userId="3d30ea2e512c4d01" providerId="LiveId" clId="{0507F3AF-D33B-40F6-9028-72EB280363AB}" dt="2024-10-03T23:22:54.938" v="419" actId="122"/>
          <ac:spMkLst>
            <pc:docMk/>
            <pc:sldMk cId="2528976812" sldId="259"/>
            <ac:spMk id="2" creationId="{D3306727-64C8-1069-35B9-D886A777061F}"/>
          </ac:spMkLst>
        </pc:spChg>
      </pc:sldChg>
      <pc:sldChg chg="modSp mod">
        <pc:chgData name="silvia.angelo-42@outlook.com" userId="3d30ea2e512c4d01" providerId="LiveId" clId="{0507F3AF-D33B-40F6-9028-72EB280363AB}" dt="2024-10-03T23:23:18.639" v="449" actId="122"/>
        <pc:sldMkLst>
          <pc:docMk/>
          <pc:sldMk cId="2152158535" sldId="260"/>
        </pc:sldMkLst>
        <pc:spChg chg="mod">
          <ac:chgData name="silvia.angelo-42@outlook.com" userId="3d30ea2e512c4d01" providerId="LiveId" clId="{0507F3AF-D33B-40F6-9028-72EB280363AB}" dt="2024-10-03T23:23:18.639" v="449" actId="122"/>
          <ac:spMkLst>
            <pc:docMk/>
            <pc:sldMk cId="2152158535" sldId="260"/>
            <ac:spMk id="2" creationId="{A501FF4A-B06E-A735-6EBD-3D45CEEC31FA}"/>
          </ac:spMkLst>
        </pc:spChg>
      </pc:sldChg>
      <pc:sldChg chg="addSp delSp modSp mod setBg">
        <pc:chgData name="silvia.angelo-42@outlook.com" userId="3d30ea2e512c4d01" providerId="LiveId" clId="{0507F3AF-D33B-40F6-9028-72EB280363AB}" dt="2024-10-15T00:21:58.526" v="1059" actId="20577"/>
        <pc:sldMkLst>
          <pc:docMk/>
          <pc:sldMk cId="3683173731" sldId="265"/>
        </pc:sldMkLst>
        <pc:spChg chg="mod">
          <ac:chgData name="silvia.angelo-42@outlook.com" userId="3d30ea2e512c4d01" providerId="LiveId" clId="{0507F3AF-D33B-40F6-9028-72EB280363AB}" dt="2024-10-15T00:21:58.526" v="1059" actId="20577"/>
          <ac:spMkLst>
            <pc:docMk/>
            <pc:sldMk cId="3683173731" sldId="265"/>
            <ac:spMk id="2" creationId="{5065F69F-F2EB-C883-5BE9-15720FFAB803}"/>
          </ac:spMkLst>
        </pc:spChg>
        <pc:spChg chg="del">
          <ac:chgData name="silvia.angelo-42@outlook.com" userId="3d30ea2e512c4d01" providerId="LiveId" clId="{0507F3AF-D33B-40F6-9028-72EB280363AB}" dt="2024-10-03T23:10:39.582" v="0"/>
          <ac:spMkLst>
            <pc:docMk/>
            <pc:sldMk cId="3683173731" sldId="265"/>
            <ac:spMk id="3" creationId="{81E749C8-C61D-652D-181A-B4F91B7810C3}"/>
          </ac:spMkLst>
        </pc:spChg>
        <pc:spChg chg="del">
          <ac:chgData name="silvia.angelo-42@outlook.com" userId="3d30ea2e512c4d01" providerId="LiveId" clId="{0507F3AF-D33B-40F6-9028-72EB280363AB}" dt="2024-10-03T23:13:34.008" v="3"/>
          <ac:spMkLst>
            <pc:docMk/>
            <pc:sldMk cId="3683173731" sldId="265"/>
            <ac:spMk id="4" creationId="{2EE4B908-5938-AFBA-8CEC-9BA57C8B19A1}"/>
          </ac:spMkLst>
        </pc:spChg>
        <pc:spChg chg="add mod">
          <ac:chgData name="silvia.angelo-42@outlook.com" userId="3d30ea2e512c4d01" providerId="LiveId" clId="{0507F3AF-D33B-40F6-9028-72EB280363AB}" dt="2024-10-15T00:07:13.753" v="756" actId="20577"/>
          <ac:spMkLst>
            <pc:docMk/>
            <pc:sldMk cId="3683173731" sldId="265"/>
            <ac:spMk id="12" creationId="{CC60E4BA-5C22-B9B4-F03D-70EEB220C5CC}"/>
          </ac:spMkLst>
        </pc:spChg>
        <pc:spChg chg="add">
          <ac:chgData name="silvia.angelo-42@outlook.com" userId="3d30ea2e512c4d01" providerId="LiveId" clId="{0507F3AF-D33B-40F6-9028-72EB280363AB}" dt="2024-10-03T23:14:07.328" v="12" actId="26606"/>
          <ac:spMkLst>
            <pc:docMk/>
            <pc:sldMk cId="3683173731" sldId="265"/>
            <ac:spMk id="27" creationId="{98EE4960-6ED7-49B4-BEEE-A96A0C83D9BC}"/>
          </ac:spMkLst>
        </pc:spChg>
        <pc:grpChg chg="add">
          <ac:chgData name="silvia.angelo-42@outlook.com" userId="3d30ea2e512c4d01" providerId="LiveId" clId="{0507F3AF-D33B-40F6-9028-72EB280363AB}" dt="2024-10-03T23:14:07.328" v="12" actId="26606"/>
          <ac:grpSpMkLst>
            <pc:docMk/>
            <pc:sldMk cId="3683173731" sldId="265"/>
            <ac:grpSpMk id="15" creationId="{EB0D40EF-BA14-42F1-9492-D38C59DCAB67}"/>
          </ac:grpSpMkLst>
        </pc:grpChg>
        <pc:picChg chg="add mod ord">
          <ac:chgData name="silvia.angelo-42@outlook.com" userId="3d30ea2e512c4d01" providerId="LiveId" clId="{0507F3AF-D33B-40F6-9028-72EB280363AB}" dt="2024-10-03T23:14:07.328" v="12" actId="26606"/>
          <ac:picMkLst>
            <pc:docMk/>
            <pc:sldMk cId="3683173731" sldId="265"/>
            <ac:picMk id="6" creationId="{FC4AA227-3E02-03D8-8582-7A5A7BB00855}"/>
          </ac:picMkLst>
        </pc:picChg>
        <pc:picChg chg="add mod">
          <ac:chgData name="silvia.angelo-42@outlook.com" userId="3d30ea2e512c4d01" providerId="LiveId" clId="{0507F3AF-D33B-40F6-9028-72EB280363AB}" dt="2024-10-03T23:14:07.328" v="12" actId="26606"/>
          <ac:picMkLst>
            <pc:docMk/>
            <pc:sldMk cId="3683173731" sldId="265"/>
            <ac:picMk id="8" creationId="{E77B7EFF-0C1A-DAA5-4342-3A316C46932E}"/>
          </ac:picMkLst>
        </pc:picChg>
      </pc:sldChg>
      <pc:sldChg chg="addSp delSp modSp mod">
        <pc:chgData name="silvia.angelo-42@outlook.com" userId="3d30ea2e512c4d01" providerId="LiveId" clId="{0507F3AF-D33B-40F6-9028-72EB280363AB}" dt="2024-10-15T00:23:39.783" v="1186" actId="20577"/>
        <pc:sldMkLst>
          <pc:docMk/>
          <pc:sldMk cId="1138093638" sldId="266"/>
        </pc:sldMkLst>
        <pc:spChg chg="mod">
          <ac:chgData name="silvia.angelo-42@outlook.com" userId="3d30ea2e512c4d01" providerId="LiveId" clId="{0507F3AF-D33B-40F6-9028-72EB280363AB}" dt="2024-10-15T00:22:29.454" v="1085" actId="27636"/>
          <ac:spMkLst>
            <pc:docMk/>
            <pc:sldMk cId="1138093638" sldId="266"/>
            <ac:spMk id="2" creationId="{2556B4FD-92DF-FF24-BBB1-9DDA5D90A625}"/>
          </ac:spMkLst>
        </pc:spChg>
        <pc:spChg chg="del">
          <ac:chgData name="silvia.angelo-42@outlook.com" userId="3d30ea2e512c4d01" providerId="LiveId" clId="{0507F3AF-D33B-40F6-9028-72EB280363AB}" dt="2024-10-03T23:18:42.311" v="339"/>
          <ac:spMkLst>
            <pc:docMk/>
            <pc:sldMk cId="1138093638" sldId="266"/>
            <ac:spMk id="3" creationId="{0E8C5FCB-41C7-BBEA-6CB2-A76C0BCBEFA4}"/>
          </ac:spMkLst>
        </pc:spChg>
        <pc:spChg chg="mod">
          <ac:chgData name="silvia.angelo-42@outlook.com" userId="3d30ea2e512c4d01" providerId="LiveId" clId="{0507F3AF-D33B-40F6-9028-72EB280363AB}" dt="2024-10-15T00:23:39.783" v="1186" actId="20577"/>
          <ac:spMkLst>
            <pc:docMk/>
            <pc:sldMk cId="1138093638" sldId="266"/>
            <ac:spMk id="4" creationId="{71E98B6D-8F6C-783A-78CC-5091D13293BA}"/>
          </ac:spMkLst>
        </pc:spChg>
        <pc:spChg chg="add del mod">
          <ac:chgData name="silvia.angelo-42@outlook.com" userId="3d30ea2e512c4d01" providerId="LiveId" clId="{0507F3AF-D33B-40F6-9028-72EB280363AB}" dt="2024-10-03T23:18:45.086" v="340"/>
          <ac:spMkLst>
            <pc:docMk/>
            <pc:sldMk cId="1138093638" sldId="266"/>
            <ac:spMk id="5" creationId="{9F4C8885-3D28-0BFB-822E-98A371D981B8}"/>
          </ac:spMkLst>
        </pc:spChg>
        <pc:spChg chg="add del mod">
          <ac:chgData name="silvia.angelo-42@outlook.com" userId="3d30ea2e512c4d01" providerId="LiveId" clId="{0507F3AF-D33B-40F6-9028-72EB280363AB}" dt="2024-10-03T23:19:04.877" v="341"/>
          <ac:spMkLst>
            <pc:docMk/>
            <pc:sldMk cId="1138093638" sldId="266"/>
            <ac:spMk id="6" creationId="{E501E162-7372-08DB-61F1-7F22FD0009A3}"/>
          </ac:spMkLst>
        </pc:spChg>
        <pc:picChg chg="add mod">
          <ac:chgData name="silvia.angelo-42@outlook.com" userId="3d30ea2e512c4d01" providerId="LiveId" clId="{0507F3AF-D33B-40F6-9028-72EB280363AB}" dt="2024-10-15T00:22:26.437" v="1083" actId="14100"/>
          <ac:picMkLst>
            <pc:docMk/>
            <pc:sldMk cId="1138093638" sldId="266"/>
            <ac:picMk id="8" creationId="{1004BA5F-24A5-A3C2-6C7A-BB2456B503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32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90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27BB3-D52D-80D7-7B55-E0A47DF8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2095" b="9208"/>
          <a:stretch/>
        </p:blipFill>
        <p:spPr>
          <a:xfrm>
            <a:off x="5447070" y="-1"/>
            <a:ext cx="6744929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68E5E0-6E63-842C-C8C2-14A9B336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pt-BR" sz="4800" dirty="0"/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0C64B3-B0BC-DBA3-1DE1-240AA5377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pt-BR" sz="1600" dirty="0"/>
              <a:t>PORTFÓLIO </a:t>
            </a:r>
          </a:p>
          <a:p>
            <a:r>
              <a:rPr lang="pt-BR" sz="1600" dirty="0"/>
              <a:t>EDUCAÇÃO INFANTIL</a:t>
            </a:r>
          </a:p>
          <a:p>
            <a:r>
              <a:rPr lang="pt-BR" sz="1600" dirty="0"/>
              <a:t>MATERNAL I A</a:t>
            </a:r>
          </a:p>
          <a:p>
            <a:endParaRPr lang="pt-BR" sz="1600" dirty="0"/>
          </a:p>
        </p:txBody>
      </p:sp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1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EB0916-2B7A-4610-CB1D-24D658E1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80" r="32437" b="1"/>
          <a:stretch/>
        </p:blipFill>
        <p:spPr>
          <a:xfrm>
            <a:off x="20" y="-1"/>
            <a:ext cx="5314445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D38C2A-B7CE-DA9F-6AAC-57879AF4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/>
              <a:t>PROFESSORA SILVIA</a:t>
            </a:r>
            <a:br>
              <a:rPr lang="en-US" sz="1800" dirty="0"/>
            </a:br>
            <a:r>
              <a:rPr lang="en-US" sz="1800" dirty="0"/>
              <a:t>EDUCADORAS: DANIELLE, CINDY E TAMIRES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0464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20279E6F-A79F-3557-32D7-EC1C2CA9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239" y="934221"/>
            <a:ext cx="3836764" cy="30871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ARTHUR MANUEL SANTOS DA SILVA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 É UM ALUNO TRANQUILO E GOSTA MUITO DE BRINCAR COM SEUS AMIGOS.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SUA INTERAÇÃO É BOA COM TODOS QUE ESTÃO A SUA VOLTA.</a:t>
            </a:r>
          </a:p>
        </p:txBody>
      </p:sp>
      <p:pic>
        <p:nvPicPr>
          <p:cNvPr id="7" name="Imagem 6" descr="Criança sorrindo com camisa azul&#10;&#10;Descrição gerada automaticamente">
            <a:extLst>
              <a:ext uri="{FF2B5EF4-FFF2-40B4-BE49-F238E27FC236}">
                <a16:creationId xmlns:a16="http://schemas.microsoft.com/office/drawing/2014/main" id="{5FD12214-3DE5-6BC0-7177-2F4269FB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" r="1" b="14773"/>
          <a:stretch/>
        </p:blipFill>
        <p:spPr>
          <a:xfrm>
            <a:off x="1005454" y="639097"/>
            <a:ext cx="4341187" cy="52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306727-64C8-1069-35B9-D886A77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ADAPTAÇÃO DO ARTHUR</a:t>
            </a:r>
          </a:p>
        </p:txBody>
      </p:sp>
      <p:sp>
        <p:nvSpPr>
          <p:cNvPr id="110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pessoa, criança, menino, pequeno&#10;&#10;Descrição gerada automaticamente">
            <a:extLst>
              <a:ext uri="{FF2B5EF4-FFF2-40B4-BE49-F238E27FC236}">
                <a16:creationId xmlns:a16="http://schemas.microsoft.com/office/drawing/2014/main" id="{07927776-C30F-7A9B-E38D-3AC45154D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9" r="15953" b="2"/>
          <a:stretch/>
        </p:blipFill>
        <p:spPr>
          <a:xfrm>
            <a:off x="649075" y="2158073"/>
            <a:ext cx="2625335" cy="3882362"/>
          </a:xfrm>
          <a:prstGeom prst="rect">
            <a:avLst/>
          </a:prstGeom>
        </p:spPr>
      </p:pic>
      <p:pic>
        <p:nvPicPr>
          <p:cNvPr id="7" name="Imagem 6" descr="Criança e bebê sentados no chão&#10;&#10;Descrição gerada automaticamente com confiança média">
            <a:extLst>
              <a:ext uri="{FF2B5EF4-FFF2-40B4-BE49-F238E27FC236}">
                <a16:creationId xmlns:a16="http://schemas.microsoft.com/office/drawing/2014/main" id="{942BB090-9B99-EB98-7E77-020E0E478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2" r="24641" b="-2"/>
          <a:stretch/>
        </p:blipFill>
        <p:spPr>
          <a:xfrm>
            <a:off x="3470357" y="2159331"/>
            <a:ext cx="2625335" cy="3882362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53D5FCE-5AB4-2037-A1EB-0A17937BB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5880" y="2160589"/>
            <a:ext cx="2948121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 adaptação do Arthur foi muito tranquila, ele chorou apenas no primeiro dia e somente na entrada e logo se adaptou ao ambiente escolar. Nos momentos das refeições, sempre se  alimentou muito bem. Em todos os ambientes,seja em sala ou fora dela, apresentou um comportamento muito tranquilo e interagindo muito bem com todos a sua volta.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289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50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Isosceles Triangle 55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Isosceles Triangle 59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60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01FF4A-B06E-A735-6EBD-3D45CEEC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COMEÇANDO AS ATIVIDADES</a:t>
            </a:r>
          </a:p>
        </p:txBody>
      </p:sp>
      <p:sp>
        <p:nvSpPr>
          <p:cNvPr id="89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Uma imagem contendo pessoa, no interior, menino, criança&#10;&#10;Descrição gerada automaticamente">
            <a:extLst>
              <a:ext uri="{FF2B5EF4-FFF2-40B4-BE49-F238E27FC236}">
                <a16:creationId xmlns:a16="http://schemas.microsoft.com/office/drawing/2014/main" id="{C0224631-F2A1-B355-B451-328433D58D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38" b="1"/>
          <a:stretch/>
        </p:blipFill>
        <p:spPr>
          <a:xfrm>
            <a:off x="649075" y="2158073"/>
            <a:ext cx="2625335" cy="3882362"/>
          </a:xfrm>
          <a:prstGeom prst="rect">
            <a:avLst/>
          </a:prstGeom>
        </p:spPr>
      </p:pic>
      <p:pic>
        <p:nvPicPr>
          <p:cNvPr id="8" name="Espaço Reservado para Conteúdo 7" descr="Bebê sentado no chão&#10;&#10;Descrição gerada automaticamente com confiança baixa">
            <a:extLst>
              <a:ext uri="{FF2B5EF4-FFF2-40B4-BE49-F238E27FC236}">
                <a16:creationId xmlns:a16="http://schemas.microsoft.com/office/drawing/2014/main" id="{C40E8C80-5D64-B127-9560-CA6EFF09C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r="1" b="1"/>
          <a:stretch/>
        </p:blipFill>
        <p:spPr>
          <a:xfrm>
            <a:off x="3470357" y="2159331"/>
            <a:ext cx="2625335" cy="388236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4B66C5-C8C8-BE74-F3AB-2766639C2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5880" y="2160589"/>
            <a:ext cx="2948121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Durante as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demonstra</a:t>
            </a:r>
            <a:r>
              <a:rPr lang="en-US" dirty="0"/>
              <a:t> interesse e </a:t>
            </a:r>
            <a:r>
              <a:rPr lang="en-US" dirty="0" err="1"/>
              <a:t>atenção.Nos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 o </a:t>
            </a:r>
            <a:r>
              <a:rPr lang="en-US" dirty="0" err="1"/>
              <a:t>aluno</a:t>
            </a:r>
            <a:r>
              <a:rPr lang="en-US" dirty="0"/>
              <a:t> Arthur sempre </a:t>
            </a:r>
            <a:r>
              <a:rPr lang="en-US" dirty="0" err="1"/>
              <a:t>demonstrando</a:t>
            </a:r>
            <a:r>
              <a:rPr lang="en-US" dirty="0"/>
              <a:t> alegria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. </a:t>
            </a:r>
            <a:r>
              <a:rPr lang="en-US" dirty="0" err="1"/>
              <a:t>Está</a:t>
            </a:r>
            <a:r>
              <a:rPr lang="en-US" dirty="0"/>
              <a:t> sempre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tranquilo</a:t>
            </a:r>
            <a:r>
              <a:rPr lang="en-US" dirty="0"/>
              <a:t> e </a:t>
            </a:r>
            <a:r>
              <a:rPr lang="en-US" dirty="0" err="1"/>
              <a:t>atento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da </a:t>
            </a:r>
            <a:r>
              <a:rPr lang="en-US" dirty="0" err="1"/>
              <a:t>professora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5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65F69F-F2EB-C883-5BE9-15720FFA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REALIZANDO MAIS ATIVIDADES DURANTE O 1°SEMESTRE</a:t>
            </a:r>
          </a:p>
        </p:txBody>
      </p:sp>
      <p:sp>
        <p:nvSpPr>
          <p:cNvPr id="27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" name="Espaço Reservado para Conteúdo 7" descr="Criança com brinquedo na mão&#10;&#10;Descrição gerada automaticamente com confiança baixa">
            <a:extLst>
              <a:ext uri="{FF2B5EF4-FFF2-40B4-BE49-F238E27FC236}">
                <a16:creationId xmlns:a16="http://schemas.microsoft.com/office/drawing/2014/main" id="{E77B7EFF-0C1A-DAA5-4342-3A316C469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" b="1"/>
          <a:stretch/>
        </p:blipFill>
        <p:spPr>
          <a:xfrm>
            <a:off x="649075" y="2158073"/>
            <a:ext cx="2625335" cy="3882362"/>
          </a:xfrm>
          <a:prstGeom prst="rect">
            <a:avLst/>
          </a:prstGeom>
        </p:spPr>
      </p:pic>
      <p:pic>
        <p:nvPicPr>
          <p:cNvPr id="6" name="Espaço Reservado para Conteúdo 5" descr="Criança sentada em cima de mesa&#10;&#10;Descrição gerada automaticamente com confiança média">
            <a:extLst>
              <a:ext uri="{FF2B5EF4-FFF2-40B4-BE49-F238E27FC236}">
                <a16:creationId xmlns:a16="http://schemas.microsoft.com/office/drawing/2014/main" id="{FC4AA227-3E02-03D8-8582-7A5A7BB00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38" b="1"/>
          <a:stretch/>
        </p:blipFill>
        <p:spPr>
          <a:xfrm>
            <a:off x="3470357" y="2159331"/>
            <a:ext cx="2625335" cy="388236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60E4BA-5C22-B9B4-F03D-70EEB220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5880" y="2160589"/>
            <a:ext cx="2948121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Na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realizando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, sempre </a:t>
            </a:r>
            <a:r>
              <a:rPr lang="en-US" dirty="0" err="1"/>
              <a:t>atento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commandos </a:t>
            </a:r>
            <a:r>
              <a:rPr lang="en-US" dirty="0" err="1"/>
              <a:t>na</a:t>
            </a:r>
            <a:r>
              <a:rPr lang="en-US" dirty="0"/>
              <a:t> Segunda </a:t>
            </a:r>
            <a:r>
              <a:rPr lang="en-US" dirty="0" err="1"/>
              <a:t>imagem</a:t>
            </a:r>
            <a:r>
              <a:rPr lang="en-US" dirty="0"/>
              <a:t>,  </a:t>
            </a:r>
            <a:r>
              <a:rPr lang="en-US" dirty="0" err="1"/>
              <a:t>decorando</a:t>
            </a:r>
            <a:r>
              <a:rPr lang="en-US" dirty="0"/>
              <a:t> o </a:t>
            </a:r>
            <a:r>
              <a:rPr lang="en-US" dirty="0" err="1"/>
              <a:t>chapeuzinho</a:t>
            </a:r>
            <a:r>
              <a:rPr lang="en-US" dirty="0"/>
              <a:t>, </a:t>
            </a:r>
            <a:r>
              <a:rPr lang="en-US" dirty="0" err="1"/>
              <a:t>realizando</a:t>
            </a:r>
            <a:r>
              <a:rPr lang="en-US" dirty="0"/>
              <a:t> com </a:t>
            </a:r>
            <a:r>
              <a:rPr lang="en-US" dirty="0" err="1"/>
              <a:t>capricho</a:t>
            </a:r>
            <a:r>
              <a:rPr lang="en-US" dirty="0"/>
              <a:t> a </a:t>
            </a:r>
            <a:r>
              <a:rPr lang="en-US" dirty="0" err="1"/>
              <a:t>decoração</a:t>
            </a:r>
            <a:r>
              <a:rPr lang="en-US" dirty="0"/>
              <a:t>. </a:t>
            </a:r>
            <a:r>
              <a:rPr lang="en-US" dirty="0" err="1"/>
              <a:t>Observa</a:t>
            </a:r>
            <a:r>
              <a:rPr lang="en-US" dirty="0"/>
              <a:t>-se que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sentado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participa</a:t>
            </a:r>
            <a:r>
              <a:rPr lang="en-US" dirty="0"/>
              <a:t> com </a:t>
            </a:r>
            <a:r>
              <a:rPr lang="en-US" dirty="0" err="1"/>
              <a:t>entusiasmo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1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6B4FD-92DF-FF24-BBB1-9DDA5D90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003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MOMENTOS DE INTERAÇÃO COM A TURMA</a:t>
            </a:r>
            <a:br>
              <a:rPr lang="pt-BR" dirty="0"/>
            </a:br>
            <a:r>
              <a:rPr lang="pt-BR" dirty="0"/>
              <a:t>APÓS O RECESSO ESCOLAR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98B6D-8F6C-783A-78CC-5091D132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74605"/>
            <a:ext cx="4184034" cy="3966757"/>
          </a:xfrm>
        </p:spPr>
        <p:txBody>
          <a:bodyPr/>
          <a:lstStyle/>
          <a:p>
            <a:r>
              <a:rPr lang="pt-BR" dirty="0"/>
              <a:t>Seguindo para o terceiro bimestre, observa-se que ele continua com  entusiasmo ao interagir com seus amigos. Gosta muito quando a professora coloca carrinhos e bolinhas para brincar. Sua oralidade está se desenvolvendo e ele faz </a:t>
            </a:r>
            <a:r>
              <a:rPr lang="pt-BR"/>
              <a:t>a pronúncia </a:t>
            </a:r>
            <a:r>
              <a:rPr lang="pt-BR" dirty="0"/>
              <a:t>de muitas palavras.</a:t>
            </a:r>
          </a:p>
        </p:txBody>
      </p:sp>
      <p:pic>
        <p:nvPicPr>
          <p:cNvPr id="8" name="Espaço Reservado para Conteúdo 7" descr="Criança sentada no chão&#10;&#10;Descrição gerada automaticamente com confiança baixa">
            <a:extLst>
              <a:ext uri="{FF2B5EF4-FFF2-40B4-BE49-F238E27FC236}">
                <a16:creationId xmlns:a16="http://schemas.microsoft.com/office/drawing/2014/main" id="{1004BA5F-24A5-A3C2-6C7A-BB2456B503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726" y="2074606"/>
            <a:ext cx="3795250" cy="38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93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271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CRECHE MUNICIPAL DE BOTUJURU</vt:lpstr>
      <vt:lpstr>PROFESSORA SILVIA EDUCADORAS: DANIELLE, CINDY E TAMIRES      2024</vt:lpstr>
      <vt:lpstr> ARTHUR MANUEL SANTOS DA SILVA  ELE É UM ALUNO TRANQUILO E GOSTA MUITO DE BRINCAR COM SEUS AMIGOS. SUA INTERAÇÃO É BOA COM TODOS QUE ESTÃO A SUA VOLTA.</vt:lpstr>
      <vt:lpstr>ADAPTAÇÃO DO ARTHUR</vt:lpstr>
      <vt:lpstr>COMEÇANDO AS ATIVIDADES</vt:lpstr>
      <vt:lpstr>REALIZANDO MAIS ATIVIDADES DURANTE O 1°SEMESTRE</vt:lpstr>
      <vt:lpstr>MOMENTOS DE INTERAÇÃO COM A TURMA APÓS O RECESSO ESCOLAR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2024-07-23T00:22:29Z</dcterms:created>
  <dcterms:modified xsi:type="dcterms:W3CDTF">2024-10-15T00:23:42Z</dcterms:modified>
</cp:coreProperties>
</file>