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62" r:id="rId4"/>
    <p:sldId id="260" r:id="rId5"/>
    <p:sldId id="261" r:id="rId6"/>
    <p:sldId id="263" r:id="rId7"/>
    <p:sldId id="264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9EBEB4-AC16-458D-B23B-3E9AB804CE45}" v="45" dt="2024-10-15T00:50:43.1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1" d="100"/>
          <a:sy n="51" d="100"/>
        </p:scale>
        <p:origin x="58" y="5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lvia.angelo-42@outlook.com" userId="3d30ea2e512c4d01" providerId="LiveId" clId="{0B9EBEB4-AC16-458D-B23B-3E9AB804CE45}"/>
    <pc:docChg chg="custSel addSld delSld modSld">
      <pc:chgData name="silvia.angelo-42@outlook.com" userId="3d30ea2e512c4d01" providerId="LiveId" clId="{0B9EBEB4-AC16-458D-B23B-3E9AB804CE45}" dt="2024-10-21T23:21:13.560" v="928" actId="20577"/>
      <pc:docMkLst>
        <pc:docMk/>
      </pc:docMkLst>
      <pc:sldChg chg="modSp mod modAnim">
        <pc:chgData name="silvia.angelo-42@outlook.com" userId="3d30ea2e512c4d01" providerId="LiveId" clId="{0B9EBEB4-AC16-458D-B23B-3E9AB804CE45}" dt="2024-10-15T00:19:43.867" v="274" actId="20577"/>
        <pc:sldMkLst>
          <pc:docMk/>
          <pc:sldMk cId="3501479164" sldId="260"/>
        </pc:sldMkLst>
        <pc:spChg chg="mod">
          <ac:chgData name="silvia.angelo-42@outlook.com" userId="3d30ea2e512c4d01" providerId="LiveId" clId="{0B9EBEB4-AC16-458D-B23B-3E9AB804CE45}" dt="2024-10-15T00:19:28.190" v="271" actId="207"/>
          <ac:spMkLst>
            <pc:docMk/>
            <pc:sldMk cId="3501479164" sldId="260"/>
            <ac:spMk id="2" creationId="{AEAA1AA7-BC07-FB43-6035-FCD50DB56738}"/>
          </ac:spMkLst>
        </pc:spChg>
        <pc:spChg chg="mod">
          <ac:chgData name="silvia.angelo-42@outlook.com" userId="3d30ea2e512c4d01" providerId="LiveId" clId="{0B9EBEB4-AC16-458D-B23B-3E9AB804CE45}" dt="2024-10-15T00:19:43.867" v="274" actId="20577"/>
          <ac:spMkLst>
            <pc:docMk/>
            <pc:sldMk cId="3501479164" sldId="260"/>
            <ac:spMk id="3" creationId="{CABBD402-B373-C2E5-F882-801D48C76E6F}"/>
          </ac:spMkLst>
        </pc:spChg>
      </pc:sldChg>
      <pc:sldChg chg="modSp mod">
        <pc:chgData name="silvia.angelo-42@outlook.com" userId="3d30ea2e512c4d01" providerId="LiveId" clId="{0B9EBEB4-AC16-458D-B23B-3E9AB804CE45}" dt="2024-10-21T23:19:44.731" v="924" actId="20577"/>
        <pc:sldMkLst>
          <pc:docMk/>
          <pc:sldMk cId="1994221771" sldId="261"/>
        </pc:sldMkLst>
        <pc:spChg chg="mod">
          <ac:chgData name="silvia.angelo-42@outlook.com" userId="3d30ea2e512c4d01" providerId="LiveId" clId="{0B9EBEB4-AC16-458D-B23B-3E9AB804CE45}" dt="2024-10-21T23:19:44.731" v="924" actId="20577"/>
          <ac:spMkLst>
            <pc:docMk/>
            <pc:sldMk cId="1994221771" sldId="261"/>
            <ac:spMk id="4" creationId="{BE9DC90D-0979-3583-B32E-C12598460FC5}"/>
          </ac:spMkLst>
        </pc:spChg>
        <pc:spChg chg="mod">
          <ac:chgData name="silvia.angelo-42@outlook.com" userId="3d30ea2e512c4d01" providerId="LiveId" clId="{0B9EBEB4-AC16-458D-B23B-3E9AB804CE45}" dt="2024-10-15T00:20:11.602" v="296" actId="20577"/>
          <ac:spMkLst>
            <pc:docMk/>
            <pc:sldMk cId="1994221771" sldId="261"/>
            <ac:spMk id="5" creationId="{8E55796E-1BCC-336A-2245-32375D928E54}"/>
          </ac:spMkLst>
        </pc:spChg>
      </pc:sldChg>
      <pc:sldChg chg="modSp new del mod">
        <pc:chgData name="silvia.angelo-42@outlook.com" userId="3d30ea2e512c4d01" providerId="LiveId" clId="{0B9EBEB4-AC16-458D-B23B-3E9AB804CE45}" dt="2024-10-15T00:27:25.287" v="356" actId="47"/>
        <pc:sldMkLst>
          <pc:docMk/>
          <pc:sldMk cId="2059928053" sldId="263"/>
        </pc:sldMkLst>
        <pc:spChg chg="mod">
          <ac:chgData name="silvia.angelo-42@outlook.com" userId="3d30ea2e512c4d01" providerId="LiveId" clId="{0B9EBEB4-AC16-458D-B23B-3E9AB804CE45}" dt="2024-10-15T00:27:09.617" v="355" actId="20577"/>
          <ac:spMkLst>
            <pc:docMk/>
            <pc:sldMk cId="2059928053" sldId="263"/>
            <ac:spMk id="2" creationId="{EB0C5704-4688-F1DE-C2C5-7BDC2E75B278}"/>
          </ac:spMkLst>
        </pc:spChg>
      </pc:sldChg>
      <pc:sldChg chg="addSp delSp modSp new mod setBg">
        <pc:chgData name="silvia.angelo-42@outlook.com" userId="3d30ea2e512c4d01" providerId="LiveId" clId="{0B9EBEB4-AC16-458D-B23B-3E9AB804CE45}" dt="2024-10-15T00:48:24.997" v="619" actId="14100"/>
        <pc:sldMkLst>
          <pc:docMk/>
          <pc:sldMk cId="3995818316" sldId="263"/>
        </pc:sldMkLst>
        <pc:spChg chg="mod">
          <ac:chgData name="silvia.angelo-42@outlook.com" userId="3d30ea2e512c4d01" providerId="LiveId" clId="{0B9EBEB4-AC16-458D-B23B-3E9AB804CE45}" dt="2024-10-15T00:45:52.452" v="478" actId="14100"/>
          <ac:spMkLst>
            <pc:docMk/>
            <pc:sldMk cId="3995818316" sldId="263"/>
            <ac:spMk id="2" creationId="{02F6DEA1-167D-4CF1-CA85-AAACCBCC68FA}"/>
          </ac:spMkLst>
        </pc:spChg>
        <pc:spChg chg="mod ord">
          <ac:chgData name="silvia.angelo-42@outlook.com" userId="3d30ea2e512c4d01" providerId="LiveId" clId="{0B9EBEB4-AC16-458D-B23B-3E9AB804CE45}" dt="2024-10-15T00:47:09.160" v="605" actId="20577"/>
          <ac:spMkLst>
            <pc:docMk/>
            <pc:sldMk cId="3995818316" sldId="263"/>
            <ac:spMk id="3" creationId="{E6556FEC-191F-2425-E436-1116F1C2C1D2}"/>
          </ac:spMkLst>
        </pc:spChg>
        <pc:spChg chg="del mod">
          <ac:chgData name="silvia.angelo-42@outlook.com" userId="3d30ea2e512c4d01" providerId="LiveId" clId="{0B9EBEB4-AC16-458D-B23B-3E9AB804CE45}" dt="2024-10-15T00:43:26.702" v="449"/>
          <ac:spMkLst>
            <pc:docMk/>
            <pc:sldMk cId="3995818316" sldId="263"/>
            <ac:spMk id="4" creationId="{F95EE799-D28A-D1D3-A624-670A18174688}"/>
          </ac:spMkLst>
        </pc:spChg>
        <pc:spChg chg="add mod">
          <ac:chgData name="silvia.angelo-42@outlook.com" userId="3d30ea2e512c4d01" providerId="LiveId" clId="{0B9EBEB4-AC16-458D-B23B-3E9AB804CE45}" dt="2024-10-15T00:48:12.317" v="617" actId="478"/>
          <ac:spMkLst>
            <pc:docMk/>
            <pc:sldMk cId="3995818316" sldId="263"/>
            <ac:spMk id="12" creationId="{86A94B6F-2285-A99D-1622-D5980A6F3B42}"/>
          </ac:spMkLst>
        </pc:spChg>
        <pc:spChg chg="add">
          <ac:chgData name="silvia.angelo-42@outlook.com" userId="3d30ea2e512c4d01" providerId="LiveId" clId="{0B9EBEB4-AC16-458D-B23B-3E9AB804CE45}" dt="2024-10-15T00:44:37.343" v="467" actId="26606"/>
          <ac:spMkLst>
            <pc:docMk/>
            <pc:sldMk cId="3995818316" sldId="263"/>
            <ac:spMk id="13" creationId="{0786F82F-1B47-46ED-8EAE-53EF71E59E9A}"/>
          </ac:spMkLst>
        </pc:spChg>
        <pc:spChg chg="add">
          <ac:chgData name="silvia.angelo-42@outlook.com" userId="3d30ea2e512c4d01" providerId="LiveId" clId="{0B9EBEB4-AC16-458D-B23B-3E9AB804CE45}" dt="2024-10-15T00:44:37.343" v="467" actId="26606"/>
          <ac:spMkLst>
            <pc:docMk/>
            <pc:sldMk cId="3995818316" sldId="263"/>
            <ac:spMk id="15" creationId="{EF1BAF6F-6275-4646-9C59-331B29B9550F}"/>
          </ac:spMkLst>
        </pc:spChg>
        <pc:spChg chg="add">
          <ac:chgData name="silvia.angelo-42@outlook.com" userId="3d30ea2e512c4d01" providerId="LiveId" clId="{0B9EBEB4-AC16-458D-B23B-3E9AB804CE45}" dt="2024-10-15T00:44:37.343" v="467" actId="26606"/>
          <ac:spMkLst>
            <pc:docMk/>
            <pc:sldMk cId="3995818316" sldId="263"/>
            <ac:spMk id="17" creationId="{099405E2-1A96-4DBA-A9DC-4C2A1B421CA9}"/>
          </ac:spMkLst>
        </pc:spChg>
        <pc:spChg chg="add">
          <ac:chgData name="silvia.angelo-42@outlook.com" userId="3d30ea2e512c4d01" providerId="LiveId" clId="{0B9EBEB4-AC16-458D-B23B-3E9AB804CE45}" dt="2024-10-15T00:44:37.343" v="467" actId="26606"/>
          <ac:spMkLst>
            <pc:docMk/>
            <pc:sldMk cId="3995818316" sldId="263"/>
            <ac:spMk id="19" creationId="{79855050-A75B-4DD0-9B56-8B1C7722D884}"/>
          </ac:spMkLst>
        </pc:spChg>
        <pc:spChg chg="add">
          <ac:chgData name="silvia.angelo-42@outlook.com" userId="3d30ea2e512c4d01" providerId="LiveId" clId="{0B9EBEB4-AC16-458D-B23B-3E9AB804CE45}" dt="2024-10-15T00:44:37.343" v="467" actId="26606"/>
          <ac:spMkLst>
            <pc:docMk/>
            <pc:sldMk cId="3995818316" sldId="263"/>
            <ac:spMk id="21" creationId="{2060C0F7-61A6-4E64-A77E-AFBD81127352}"/>
          </ac:spMkLst>
        </pc:spChg>
        <pc:spChg chg="add">
          <ac:chgData name="silvia.angelo-42@outlook.com" userId="3d30ea2e512c4d01" providerId="LiveId" clId="{0B9EBEB4-AC16-458D-B23B-3E9AB804CE45}" dt="2024-10-15T00:44:37.343" v="467" actId="26606"/>
          <ac:spMkLst>
            <pc:docMk/>
            <pc:sldMk cId="3995818316" sldId="263"/>
            <ac:spMk id="23" creationId="{BCF4857D-F003-4CA1-82AB-00900B1008BA}"/>
          </ac:spMkLst>
        </pc:spChg>
        <pc:spChg chg="add">
          <ac:chgData name="silvia.angelo-42@outlook.com" userId="3d30ea2e512c4d01" providerId="LiveId" clId="{0B9EBEB4-AC16-458D-B23B-3E9AB804CE45}" dt="2024-10-15T00:44:37.343" v="467" actId="26606"/>
          <ac:spMkLst>
            <pc:docMk/>
            <pc:sldMk cId="3995818316" sldId="263"/>
            <ac:spMk id="25" creationId="{DB791336-FCAA-4174-9303-B3F374861110}"/>
          </ac:spMkLst>
        </pc:spChg>
        <pc:spChg chg="add">
          <ac:chgData name="silvia.angelo-42@outlook.com" userId="3d30ea2e512c4d01" providerId="LiveId" clId="{0B9EBEB4-AC16-458D-B23B-3E9AB804CE45}" dt="2024-10-15T00:44:37.343" v="467" actId="26606"/>
          <ac:spMkLst>
            <pc:docMk/>
            <pc:sldMk cId="3995818316" sldId="263"/>
            <ac:spMk id="27" creationId="{CA212158-300D-44D0-9CCE-472C3F669EE1}"/>
          </ac:spMkLst>
        </pc:spChg>
        <pc:spChg chg="add">
          <ac:chgData name="silvia.angelo-42@outlook.com" userId="3d30ea2e512c4d01" providerId="LiveId" clId="{0B9EBEB4-AC16-458D-B23B-3E9AB804CE45}" dt="2024-10-15T00:44:37.343" v="467" actId="26606"/>
          <ac:spMkLst>
            <pc:docMk/>
            <pc:sldMk cId="3995818316" sldId="263"/>
            <ac:spMk id="29" creationId="{988521F4-D44A-42C5-9BDB-5CA25554098B}"/>
          </ac:spMkLst>
        </pc:spChg>
        <pc:spChg chg="add">
          <ac:chgData name="silvia.angelo-42@outlook.com" userId="3d30ea2e512c4d01" providerId="LiveId" clId="{0B9EBEB4-AC16-458D-B23B-3E9AB804CE45}" dt="2024-10-15T00:44:37.343" v="467" actId="26606"/>
          <ac:spMkLst>
            <pc:docMk/>
            <pc:sldMk cId="3995818316" sldId="263"/>
            <ac:spMk id="31" creationId="{5E6738EB-6FF0-4AF9-8462-57F4494B88B2}"/>
          </ac:spMkLst>
        </pc:spChg>
        <pc:spChg chg="add">
          <ac:chgData name="silvia.angelo-42@outlook.com" userId="3d30ea2e512c4d01" providerId="LiveId" clId="{0B9EBEB4-AC16-458D-B23B-3E9AB804CE45}" dt="2024-10-15T00:44:37.343" v="467" actId="26606"/>
          <ac:spMkLst>
            <pc:docMk/>
            <pc:sldMk cId="3995818316" sldId="263"/>
            <ac:spMk id="33" creationId="{1649735B-7A94-4CFA-B31A-CFBAD459BD24}"/>
          </ac:spMkLst>
        </pc:spChg>
        <pc:picChg chg="add del mod">
          <ac:chgData name="silvia.angelo-42@outlook.com" userId="3d30ea2e512c4d01" providerId="LiveId" clId="{0B9EBEB4-AC16-458D-B23B-3E9AB804CE45}" dt="2024-10-15T00:48:12.317" v="617" actId="478"/>
          <ac:picMkLst>
            <pc:docMk/>
            <pc:sldMk cId="3995818316" sldId="263"/>
            <ac:picMk id="6" creationId="{2D66072D-FBA6-41FA-BCB4-EF171B3C830D}"/>
          </ac:picMkLst>
        </pc:picChg>
        <pc:picChg chg="add mod">
          <ac:chgData name="silvia.angelo-42@outlook.com" userId="3d30ea2e512c4d01" providerId="LiveId" clId="{0B9EBEB4-AC16-458D-B23B-3E9AB804CE45}" dt="2024-10-15T00:44:37.343" v="467" actId="26606"/>
          <ac:picMkLst>
            <pc:docMk/>
            <pc:sldMk cId="3995818316" sldId="263"/>
            <ac:picMk id="8" creationId="{A05DA5A2-0B8D-2589-077F-4465FB2B5474}"/>
          </ac:picMkLst>
        </pc:picChg>
        <pc:picChg chg="add mod">
          <ac:chgData name="silvia.angelo-42@outlook.com" userId="3d30ea2e512c4d01" providerId="LiveId" clId="{0B9EBEB4-AC16-458D-B23B-3E9AB804CE45}" dt="2024-10-15T00:48:24.997" v="619" actId="14100"/>
          <ac:picMkLst>
            <pc:docMk/>
            <pc:sldMk cId="3995818316" sldId="263"/>
            <ac:picMk id="10" creationId="{4CAF3F4F-443D-3869-FBB6-59E12B2A2ED8}"/>
          </ac:picMkLst>
        </pc:picChg>
      </pc:sldChg>
      <pc:sldChg chg="new del">
        <pc:chgData name="silvia.angelo-42@outlook.com" userId="3d30ea2e512c4d01" providerId="LiveId" clId="{0B9EBEB4-AC16-458D-B23B-3E9AB804CE45}" dt="2024-10-15T00:27:33.561" v="357" actId="47"/>
        <pc:sldMkLst>
          <pc:docMk/>
          <pc:sldMk cId="47704058" sldId="264"/>
        </pc:sldMkLst>
      </pc:sldChg>
      <pc:sldChg chg="addSp delSp modSp new mod setBg">
        <pc:chgData name="silvia.angelo-42@outlook.com" userId="3d30ea2e512c4d01" providerId="LiveId" clId="{0B9EBEB4-AC16-458D-B23B-3E9AB804CE45}" dt="2024-10-21T23:21:13.560" v="928" actId="20577"/>
        <pc:sldMkLst>
          <pc:docMk/>
          <pc:sldMk cId="394595781" sldId="264"/>
        </pc:sldMkLst>
        <pc:spChg chg="mod">
          <ac:chgData name="silvia.angelo-42@outlook.com" userId="3d30ea2e512c4d01" providerId="LiveId" clId="{0B9EBEB4-AC16-458D-B23B-3E9AB804CE45}" dt="2024-10-15T00:52:40.919" v="822" actId="14100"/>
          <ac:spMkLst>
            <pc:docMk/>
            <pc:sldMk cId="394595781" sldId="264"/>
            <ac:spMk id="2" creationId="{7E64E5DB-2713-C16C-FEC0-4C5281B2C62E}"/>
          </ac:spMkLst>
        </pc:spChg>
        <pc:spChg chg="mod">
          <ac:chgData name="silvia.angelo-42@outlook.com" userId="3d30ea2e512c4d01" providerId="LiveId" clId="{0B9EBEB4-AC16-458D-B23B-3E9AB804CE45}" dt="2024-10-21T23:21:13.560" v="928" actId="20577"/>
          <ac:spMkLst>
            <pc:docMk/>
            <pc:sldMk cId="394595781" sldId="264"/>
            <ac:spMk id="3" creationId="{1A85AD77-27DD-87AA-1FE3-3FDDF2E6BB31}"/>
          </ac:spMkLst>
        </pc:spChg>
        <pc:spChg chg="del">
          <ac:chgData name="silvia.angelo-42@outlook.com" userId="3d30ea2e512c4d01" providerId="LiveId" clId="{0B9EBEB4-AC16-458D-B23B-3E9AB804CE45}" dt="2024-10-15T00:50:07.104" v="685"/>
          <ac:spMkLst>
            <pc:docMk/>
            <pc:sldMk cId="394595781" sldId="264"/>
            <ac:spMk id="4" creationId="{FF738BC2-A4EB-F7C2-051F-D89A21B060D6}"/>
          </ac:spMkLst>
        </pc:spChg>
        <pc:spChg chg="add">
          <ac:chgData name="silvia.angelo-42@outlook.com" userId="3d30ea2e512c4d01" providerId="LiveId" clId="{0B9EBEB4-AC16-458D-B23B-3E9AB804CE45}" dt="2024-10-15T00:50:56.050" v="703" actId="26606"/>
          <ac:spMkLst>
            <pc:docMk/>
            <pc:sldMk cId="394595781" sldId="264"/>
            <ac:spMk id="13" creationId="{0786F82F-1B47-46ED-8EAE-53EF71E59E9A}"/>
          </ac:spMkLst>
        </pc:spChg>
        <pc:spChg chg="add">
          <ac:chgData name="silvia.angelo-42@outlook.com" userId="3d30ea2e512c4d01" providerId="LiveId" clId="{0B9EBEB4-AC16-458D-B23B-3E9AB804CE45}" dt="2024-10-15T00:50:56.050" v="703" actId="26606"/>
          <ac:spMkLst>
            <pc:docMk/>
            <pc:sldMk cId="394595781" sldId="264"/>
            <ac:spMk id="15" creationId="{EF1BAF6F-6275-4646-9C59-331B29B9550F}"/>
          </ac:spMkLst>
        </pc:spChg>
        <pc:spChg chg="add">
          <ac:chgData name="silvia.angelo-42@outlook.com" userId="3d30ea2e512c4d01" providerId="LiveId" clId="{0B9EBEB4-AC16-458D-B23B-3E9AB804CE45}" dt="2024-10-15T00:50:56.050" v="703" actId="26606"/>
          <ac:spMkLst>
            <pc:docMk/>
            <pc:sldMk cId="394595781" sldId="264"/>
            <ac:spMk id="17" creationId="{099405E2-1A96-4DBA-A9DC-4C2A1B421CA9}"/>
          </ac:spMkLst>
        </pc:spChg>
        <pc:spChg chg="add">
          <ac:chgData name="silvia.angelo-42@outlook.com" userId="3d30ea2e512c4d01" providerId="LiveId" clId="{0B9EBEB4-AC16-458D-B23B-3E9AB804CE45}" dt="2024-10-15T00:50:56.050" v="703" actId="26606"/>
          <ac:spMkLst>
            <pc:docMk/>
            <pc:sldMk cId="394595781" sldId="264"/>
            <ac:spMk id="19" creationId="{79855050-A75B-4DD0-9B56-8B1C7722D884}"/>
          </ac:spMkLst>
        </pc:spChg>
        <pc:spChg chg="add">
          <ac:chgData name="silvia.angelo-42@outlook.com" userId="3d30ea2e512c4d01" providerId="LiveId" clId="{0B9EBEB4-AC16-458D-B23B-3E9AB804CE45}" dt="2024-10-15T00:50:56.050" v="703" actId="26606"/>
          <ac:spMkLst>
            <pc:docMk/>
            <pc:sldMk cId="394595781" sldId="264"/>
            <ac:spMk id="21" creationId="{2060C0F7-61A6-4E64-A77E-AFBD81127352}"/>
          </ac:spMkLst>
        </pc:spChg>
        <pc:spChg chg="add">
          <ac:chgData name="silvia.angelo-42@outlook.com" userId="3d30ea2e512c4d01" providerId="LiveId" clId="{0B9EBEB4-AC16-458D-B23B-3E9AB804CE45}" dt="2024-10-15T00:50:56.050" v="703" actId="26606"/>
          <ac:spMkLst>
            <pc:docMk/>
            <pc:sldMk cId="394595781" sldId="264"/>
            <ac:spMk id="23" creationId="{BCF4857D-F003-4CA1-82AB-00900B1008BA}"/>
          </ac:spMkLst>
        </pc:spChg>
        <pc:spChg chg="add">
          <ac:chgData name="silvia.angelo-42@outlook.com" userId="3d30ea2e512c4d01" providerId="LiveId" clId="{0B9EBEB4-AC16-458D-B23B-3E9AB804CE45}" dt="2024-10-15T00:50:56.050" v="703" actId="26606"/>
          <ac:spMkLst>
            <pc:docMk/>
            <pc:sldMk cId="394595781" sldId="264"/>
            <ac:spMk id="25" creationId="{DB791336-FCAA-4174-9303-B3F374861110}"/>
          </ac:spMkLst>
        </pc:spChg>
        <pc:spChg chg="add">
          <ac:chgData name="silvia.angelo-42@outlook.com" userId="3d30ea2e512c4d01" providerId="LiveId" clId="{0B9EBEB4-AC16-458D-B23B-3E9AB804CE45}" dt="2024-10-15T00:50:56.050" v="703" actId="26606"/>
          <ac:spMkLst>
            <pc:docMk/>
            <pc:sldMk cId="394595781" sldId="264"/>
            <ac:spMk id="27" creationId="{CA212158-300D-44D0-9CCE-472C3F669EE1}"/>
          </ac:spMkLst>
        </pc:spChg>
        <pc:spChg chg="add">
          <ac:chgData name="silvia.angelo-42@outlook.com" userId="3d30ea2e512c4d01" providerId="LiveId" clId="{0B9EBEB4-AC16-458D-B23B-3E9AB804CE45}" dt="2024-10-15T00:50:56.050" v="703" actId="26606"/>
          <ac:spMkLst>
            <pc:docMk/>
            <pc:sldMk cId="394595781" sldId="264"/>
            <ac:spMk id="29" creationId="{988521F4-D44A-42C5-9BDB-5CA25554098B}"/>
          </ac:spMkLst>
        </pc:spChg>
        <pc:spChg chg="add">
          <ac:chgData name="silvia.angelo-42@outlook.com" userId="3d30ea2e512c4d01" providerId="LiveId" clId="{0B9EBEB4-AC16-458D-B23B-3E9AB804CE45}" dt="2024-10-15T00:50:56.050" v="703" actId="26606"/>
          <ac:spMkLst>
            <pc:docMk/>
            <pc:sldMk cId="394595781" sldId="264"/>
            <ac:spMk id="31" creationId="{5E6738EB-6FF0-4AF9-8462-57F4494B88B2}"/>
          </ac:spMkLst>
        </pc:spChg>
        <pc:spChg chg="add">
          <ac:chgData name="silvia.angelo-42@outlook.com" userId="3d30ea2e512c4d01" providerId="LiveId" clId="{0B9EBEB4-AC16-458D-B23B-3E9AB804CE45}" dt="2024-10-15T00:50:56.050" v="703" actId="26606"/>
          <ac:spMkLst>
            <pc:docMk/>
            <pc:sldMk cId="394595781" sldId="264"/>
            <ac:spMk id="33" creationId="{4CE50A25-23E4-44AC-A4E5-38C15E086193}"/>
          </ac:spMkLst>
        </pc:spChg>
        <pc:picChg chg="add mod ord">
          <ac:chgData name="silvia.angelo-42@outlook.com" userId="3d30ea2e512c4d01" providerId="LiveId" clId="{0B9EBEB4-AC16-458D-B23B-3E9AB804CE45}" dt="2024-10-15T00:50:56.050" v="703" actId="26606"/>
          <ac:picMkLst>
            <pc:docMk/>
            <pc:sldMk cId="394595781" sldId="264"/>
            <ac:picMk id="6" creationId="{4260BDFA-2891-98BD-7BB8-1AD1C20A726E}"/>
          </ac:picMkLst>
        </pc:picChg>
        <pc:picChg chg="add mod">
          <ac:chgData name="silvia.angelo-42@outlook.com" userId="3d30ea2e512c4d01" providerId="LiveId" clId="{0B9EBEB4-AC16-458D-B23B-3E9AB804CE45}" dt="2024-10-15T00:50:56.050" v="703" actId="26606"/>
          <ac:picMkLst>
            <pc:docMk/>
            <pc:sldMk cId="394595781" sldId="264"/>
            <ac:picMk id="8" creationId="{E3C47D34-3417-E3BE-17DD-0D07B40CDE68}"/>
          </ac:picMkLst>
        </pc:picChg>
      </pc:sldChg>
    </pc:docChg>
  </pc:docChgLst>
  <pc:docChgLst>
    <pc:chgData name="silvia.angelo-42@outlook.com" userId="3d30ea2e512c4d01" providerId="LiveId" clId="{8BA42139-C677-413E-A38F-DF4DD41A3E67}"/>
    <pc:docChg chg="custSel modSld">
      <pc:chgData name="silvia.angelo-42@outlook.com" userId="3d30ea2e512c4d01" providerId="LiveId" clId="{8BA42139-C677-413E-A38F-DF4DD41A3E67}" dt="2024-09-29T22:29:17.575" v="235" actId="20577"/>
      <pc:docMkLst>
        <pc:docMk/>
      </pc:docMkLst>
      <pc:sldChg chg="modSp mod">
        <pc:chgData name="silvia.angelo-42@outlook.com" userId="3d30ea2e512c4d01" providerId="LiveId" clId="{8BA42139-C677-413E-A38F-DF4DD41A3E67}" dt="2024-09-29T22:29:17.575" v="235" actId="20577"/>
        <pc:sldMkLst>
          <pc:docMk/>
          <pc:sldMk cId="1994221771" sldId="261"/>
        </pc:sldMkLst>
        <pc:spChg chg="mod">
          <ac:chgData name="silvia.angelo-42@outlook.com" userId="3d30ea2e512c4d01" providerId="LiveId" clId="{8BA42139-C677-413E-A38F-DF4DD41A3E67}" dt="2024-09-29T22:29:17.575" v="235" actId="20577"/>
          <ac:spMkLst>
            <pc:docMk/>
            <pc:sldMk cId="1994221771" sldId="261"/>
            <ac:spMk id="4" creationId="{BE9DC90D-0979-3583-B32E-C12598460FC5}"/>
          </ac:spMkLst>
        </pc:spChg>
      </pc:sldChg>
      <pc:sldChg chg="modSp mod">
        <pc:chgData name="silvia.angelo-42@outlook.com" userId="3d30ea2e512c4d01" providerId="LiveId" clId="{8BA42139-C677-413E-A38F-DF4DD41A3E67}" dt="2024-09-29T22:27:33.928" v="112" actId="20577"/>
        <pc:sldMkLst>
          <pc:docMk/>
          <pc:sldMk cId="919264782" sldId="262"/>
        </pc:sldMkLst>
        <pc:spChg chg="mod">
          <ac:chgData name="silvia.angelo-42@outlook.com" userId="3d30ea2e512c4d01" providerId="LiveId" clId="{8BA42139-C677-413E-A38F-DF4DD41A3E67}" dt="2024-09-29T22:26:32.357" v="24" actId="20577"/>
          <ac:spMkLst>
            <pc:docMk/>
            <pc:sldMk cId="919264782" sldId="262"/>
            <ac:spMk id="2" creationId="{E8026E55-D907-4125-BF7E-0665AA2D6792}"/>
          </ac:spMkLst>
        </pc:spChg>
        <pc:spChg chg="mod">
          <ac:chgData name="silvia.angelo-42@outlook.com" userId="3d30ea2e512c4d01" providerId="LiveId" clId="{8BA42139-C677-413E-A38F-DF4DD41A3E67}" dt="2024-09-29T22:27:33.928" v="112" actId="20577"/>
          <ac:spMkLst>
            <pc:docMk/>
            <pc:sldMk cId="919264782" sldId="262"/>
            <ac:spMk id="3" creationId="{E17D46E7-C21B-84A4-73BE-95F0344A3D89}"/>
          </ac:spMkLst>
        </pc:spChg>
      </pc:sldChg>
    </pc:docChg>
  </pc:docChgLst>
  <pc:docChgLst>
    <pc:chgData name="silvia.angelo-42@outlook.com" userId="3d30ea2e512c4d01" providerId="LiveId" clId="{CA76C1D6-6C72-45F3-8BCB-3E97D044B83B}"/>
    <pc:docChg chg="undo custSel addSld delSld modSld">
      <pc:chgData name="silvia.angelo-42@outlook.com" userId="3d30ea2e512c4d01" providerId="LiveId" clId="{CA76C1D6-6C72-45F3-8BCB-3E97D044B83B}" dt="2024-09-11T23:53:50.511" v="864" actId="20577"/>
      <pc:docMkLst>
        <pc:docMk/>
      </pc:docMkLst>
      <pc:sldChg chg="modSp del mod">
        <pc:chgData name="silvia.angelo-42@outlook.com" userId="3d30ea2e512c4d01" providerId="LiveId" clId="{CA76C1D6-6C72-45F3-8BCB-3E97D044B83B}" dt="2024-08-26T00:52:33.140" v="792" actId="47"/>
        <pc:sldMkLst>
          <pc:docMk/>
          <pc:sldMk cId="2041362274" sldId="258"/>
        </pc:sldMkLst>
        <pc:spChg chg="mod">
          <ac:chgData name="silvia.angelo-42@outlook.com" userId="3d30ea2e512c4d01" providerId="LiveId" clId="{CA76C1D6-6C72-45F3-8BCB-3E97D044B83B}" dt="2024-08-26T00:52:10.839" v="790" actId="255"/>
          <ac:spMkLst>
            <pc:docMk/>
            <pc:sldMk cId="2041362274" sldId="258"/>
            <ac:spMk id="3" creationId="{457E87C9-F1D2-44AB-90E1-A52DDEC677DE}"/>
          </ac:spMkLst>
        </pc:spChg>
      </pc:sldChg>
      <pc:sldChg chg="addSp delSp modSp del mod">
        <pc:chgData name="silvia.angelo-42@outlook.com" userId="3d30ea2e512c4d01" providerId="LiveId" clId="{CA76C1D6-6C72-45F3-8BCB-3E97D044B83B}" dt="2024-08-21T23:33:37.859" v="438" actId="2696"/>
        <pc:sldMkLst>
          <pc:docMk/>
          <pc:sldMk cId="4162855455" sldId="259"/>
        </pc:sldMkLst>
        <pc:spChg chg="mod">
          <ac:chgData name="silvia.angelo-42@outlook.com" userId="3d30ea2e512c4d01" providerId="LiveId" clId="{CA76C1D6-6C72-45F3-8BCB-3E97D044B83B}" dt="2024-08-21T23:29:45.474" v="132" actId="20577"/>
          <ac:spMkLst>
            <pc:docMk/>
            <pc:sldMk cId="4162855455" sldId="259"/>
            <ac:spMk id="2" creationId="{6B93287E-7133-A47E-B1CC-CC645AB6CA12}"/>
          </ac:spMkLst>
        </pc:spChg>
        <pc:spChg chg="del">
          <ac:chgData name="silvia.angelo-42@outlook.com" userId="3d30ea2e512c4d01" providerId="LiveId" clId="{CA76C1D6-6C72-45F3-8BCB-3E97D044B83B}" dt="2024-08-21T23:27:21.930" v="0"/>
          <ac:spMkLst>
            <pc:docMk/>
            <pc:sldMk cId="4162855455" sldId="259"/>
            <ac:spMk id="3" creationId="{F57CDC0C-43D1-7428-57C3-3B9791458323}"/>
          </ac:spMkLst>
        </pc:spChg>
        <pc:spChg chg="mod">
          <ac:chgData name="silvia.angelo-42@outlook.com" userId="3d30ea2e512c4d01" providerId="LiveId" clId="{CA76C1D6-6C72-45F3-8BCB-3E97D044B83B}" dt="2024-08-21T23:27:22.247" v="2" actId="27636"/>
          <ac:spMkLst>
            <pc:docMk/>
            <pc:sldMk cId="4162855455" sldId="259"/>
            <ac:spMk id="4" creationId="{7A67C256-8FEA-B53B-EF8F-2631130AFF69}"/>
          </ac:spMkLst>
        </pc:spChg>
        <pc:spChg chg="del">
          <ac:chgData name="silvia.angelo-42@outlook.com" userId="3d30ea2e512c4d01" providerId="LiveId" clId="{CA76C1D6-6C72-45F3-8BCB-3E97D044B83B}" dt="2024-08-21T23:28:51.660" v="6"/>
          <ac:spMkLst>
            <pc:docMk/>
            <pc:sldMk cId="4162855455" sldId="259"/>
            <ac:spMk id="5" creationId="{1F9D95EB-87D6-C5C0-E5DC-090649260EFB}"/>
          </ac:spMkLst>
        </pc:spChg>
        <pc:spChg chg="add mod">
          <ac:chgData name="silvia.angelo-42@outlook.com" userId="3d30ea2e512c4d01" providerId="LiveId" clId="{CA76C1D6-6C72-45F3-8BCB-3E97D044B83B}" dt="2024-08-21T23:33:28.806" v="436" actId="478"/>
          <ac:spMkLst>
            <pc:docMk/>
            <pc:sldMk cId="4162855455" sldId="259"/>
            <ac:spMk id="16" creationId="{2403CADB-9718-B767-2215-19FD8F2D0943}"/>
          </ac:spMkLst>
        </pc:spChg>
        <pc:spChg chg="add mod">
          <ac:chgData name="silvia.angelo-42@outlook.com" userId="3d30ea2e512c4d01" providerId="LiveId" clId="{CA76C1D6-6C72-45F3-8BCB-3E97D044B83B}" dt="2024-08-21T23:33:31.138" v="437" actId="478"/>
          <ac:spMkLst>
            <pc:docMk/>
            <pc:sldMk cId="4162855455" sldId="259"/>
            <ac:spMk id="18" creationId="{674FBEF9-94A3-8284-DEA4-0DB94993EE9F}"/>
          </ac:spMkLst>
        </pc:spChg>
        <pc:picChg chg="add del mod">
          <ac:chgData name="silvia.angelo-42@outlook.com" userId="3d30ea2e512c4d01" providerId="LiveId" clId="{CA76C1D6-6C72-45F3-8BCB-3E97D044B83B}" dt="2024-08-21T23:33:28.806" v="436" actId="478"/>
          <ac:picMkLst>
            <pc:docMk/>
            <pc:sldMk cId="4162855455" sldId="259"/>
            <ac:picMk id="8" creationId="{BC90273F-8930-F86F-4000-1CE825B43E7F}"/>
          </ac:picMkLst>
        </pc:picChg>
        <pc:picChg chg="add del mod">
          <ac:chgData name="silvia.angelo-42@outlook.com" userId="3d30ea2e512c4d01" providerId="LiveId" clId="{CA76C1D6-6C72-45F3-8BCB-3E97D044B83B}" dt="2024-08-21T23:33:31.138" v="437" actId="478"/>
          <ac:picMkLst>
            <pc:docMk/>
            <pc:sldMk cId="4162855455" sldId="259"/>
            <ac:picMk id="10" creationId="{75BE2E60-3C8E-7C0C-CF62-16746BEA42F7}"/>
          </ac:picMkLst>
        </pc:picChg>
        <pc:picChg chg="add del mod">
          <ac:chgData name="silvia.angelo-42@outlook.com" userId="3d30ea2e512c4d01" providerId="LiveId" clId="{CA76C1D6-6C72-45F3-8BCB-3E97D044B83B}" dt="2024-08-21T23:30:34.934" v="151" actId="478"/>
          <ac:picMkLst>
            <pc:docMk/>
            <pc:sldMk cId="4162855455" sldId="259"/>
            <ac:picMk id="12" creationId="{EC8E83C9-EF6A-4FB2-A9FB-CBF4B8C65E5E}"/>
          </ac:picMkLst>
        </pc:picChg>
        <pc:picChg chg="add del mod">
          <ac:chgData name="silvia.angelo-42@outlook.com" userId="3d30ea2e512c4d01" providerId="LiveId" clId="{CA76C1D6-6C72-45F3-8BCB-3E97D044B83B}" dt="2024-08-21T23:30:32.830" v="150" actId="478"/>
          <ac:picMkLst>
            <pc:docMk/>
            <pc:sldMk cId="4162855455" sldId="259"/>
            <ac:picMk id="14" creationId="{66F04918-EA94-36C0-F546-757CE2C4B337}"/>
          </ac:picMkLst>
        </pc:picChg>
      </pc:sldChg>
      <pc:sldChg chg="addSp delSp modSp new mod setBg addAnim delAnim modAnim">
        <pc:chgData name="silvia.angelo-42@outlook.com" userId="3d30ea2e512c4d01" providerId="LiveId" clId="{CA76C1D6-6C72-45F3-8BCB-3E97D044B83B}" dt="2024-09-01T21:44:59.761" v="829" actId="22"/>
        <pc:sldMkLst>
          <pc:docMk/>
          <pc:sldMk cId="3501479164" sldId="260"/>
        </pc:sldMkLst>
        <pc:spChg chg="mod ord">
          <ac:chgData name="silvia.angelo-42@outlook.com" userId="3d30ea2e512c4d01" providerId="LiveId" clId="{CA76C1D6-6C72-45F3-8BCB-3E97D044B83B}" dt="2024-08-26T00:51:39.136" v="774" actId="20577"/>
          <ac:spMkLst>
            <pc:docMk/>
            <pc:sldMk cId="3501479164" sldId="260"/>
            <ac:spMk id="2" creationId="{AEAA1AA7-BC07-FB43-6035-FCD50DB56738}"/>
          </ac:spMkLst>
        </pc:spChg>
        <pc:spChg chg="mod ord">
          <ac:chgData name="silvia.angelo-42@outlook.com" userId="3d30ea2e512c4d01" providerId="LiveId" clId="{CA76C1D6-6C72-45F3-8BCB-3E97D044B83B}" dt="2024-08-26T00:40:51.953" v="548" actId="26606"/>
          <ac:spMkLst>
            <pc:docMk/>
            <pc:sldMk cId="3501479164" sldId="260"/>
            <ac:spMk id="3" creationId="{CABBD402-B373-C2E5-F882-801D48C76E6F}"/>
          </ac:spMkLst>
        </pc:spChg>
        <pc:spChg chg="add">
          <ac:chgData name="silvia.angelo-42@outlook.com" userId="3d30ea2e512c4d01" providerId="LiveId" clId="{CA76C1D6-6C72-45F3-8BCB-3E97D044B83B}" dt="2024-09-01T21:44:59.761" v="829" actId="22"/>
          <ac:spMkLst>
            <pc:docMk/>
            <pc:sldMk cId="3501479164" sldId="260"/>
            <ac:spMk id="5" creationId="{79403BC0-9853-0C6F-D17D-B8150B8200DB}"/>
          </ac:spMkLst>
        </pc:spChg>
        <pc:spChg chg="add del">
          <ac:chgData name="silvia.angelo-42@outlook.com" userId="3d30ea2e512c4d01" providerId="LiveId" clId="{CA76C1D6-6C72-45F3-8BCB-3E97D044B83B}" dt="2024-08-21T23:34:18.347" v="443" actId="26606"/>
          <ac:spMkLst>
            <pc:docMk/>
            <pc:sldMk cId="3501479164" sldId="260"/>
            <ac:spMk id="11" creationId="{CA22F210-7186-4074-94C5-FAD2C2EB15B2}"/>
          </ac:spMkLst>
        </pc:spChg>
        <pc:spChg chg="add del">
          <ac:chgData name="silvia.angelo-42@outlook.com" userId="3d30ea2e512c4d01" providerId="LiveId" clId="{CA76C1D6-6C72-45F3-8BCB-3E97D044B83B}" dt="2024-08-21T23:34:18.347" v="443" actId="26606"/>
          <ac:spMkLst>
            <pc:docMk/>
            <pc:sldMk cId="3501479164" sldId="260"/>
            <ac:spMk id="13" creationId="{11C4FED8-D85F-4B52-875F-AB6873B50373}"/>
          </ac:spMkLst>
        </pc:spChg>
        <pc:spChg chg="add del">
          <ac:chgData name="silvia.angelo-42@outlook.com" userId="3d30ea2e512c4d01" providerId="LiveId" clId="{CA76C1D6-6C72-45F3-8BCB-3E97D044B83B}" dt="2024-08-21T23:34:18.347" v="443" actId="26606"/>
          <ac:spMkLst>
            <pc:docMk/>
            <pc:sldMk cId="3501479164" sldId="260"/>
            <ac:spMk id="15" creationId="{A3282412-7736-4C66-94B2-C459C26B44D0}"/>
          </ac:spMkLst>
        </pc:spChg>
        <pc:spChg chg="add del">
          <ac:chgData name="silvia.angelo-42@outlook.com" userId="3d30ea2e512c4d01" providerId="LiveId" clId="{CA76C1D6-6C72-45F3-8BCB-3E97D044B83B}" dt="2024-08-21T23:34:29.617" v="445" actId="26606"/>
          <ac:spMkLst>
            <pc:docMk/>
            <pc:sldMk cId="3501479164" sldId="260"/>
            <ac:spMk id="17" creationId="{701D712E-ABB9-4258-877D-9349C8577A07}"/>
          </ac:spMkLst>
        </pc:spChg>
        <pc:spChg chg="add del">
          <ac:chgData name="silvia.angelo-42@outlook.com" userId="3d30ea2e512c4d01" providerId="LiveId" clId="{CA76C1D6-6C72-45F3-8BCB-3E97D044B83B}" dt="2024-08-21T23:34:29.617" v="445" actId="26606"/>
          <ac:spMkLst>
            <pc:docMk/>
            <pc:sldMk cId="3501479164" sldId="260"/>
            <ac:spMk id="18" creationId="{EA164D6B-6878-4B9F-A2D0-985D39B17B46}"/>
          </ac:spMkLst>
        </pc:spChg>
        <pc:spChg chg="add del">
          <ac:chgData name="silvia.angelo-42@outlook.com" userId="3d30ea2e512c4d01" providerId="LiveId" clId="{CA76C1D6-6C72-45F3-8BCB-3E97D044B83B}" dt="2024-08-21T23:34:29.617" v="445" actId="26606"/>
          <ac:spMkLst>
            <pc:docMk/>
            <pc:sldMk cId="3501479164" sldId="260"/>
            <ac:spMk id="19" creationId="{E7528E56-1447-4C98-882B-CE26279501A1}"/>
          </ac:spMkLst>
        </pc:spChg>
        <pc:spChg chg="add del">
          <ac:chgData name="silvia.angelo-42@outlook.com" userId="3d30ea2e512c4d01" providerId="LiveId" clId="{CA76C1D6-6C72-45F3-8BCB-3E97D044B83B}" dt="2024-08-21T23:34:29.617" v="445" actId="26606"/>
          <ac:spMkLst>
            <pc:docMk/>
            <pc:sldMk cId="3501479164" sldId="260"/>
            <ac:spMk id="20" creationId="{4413CD7F-736E-4AF7-AB2B-473CAA9E1D09}"/>
          </ac:spMkLst>
        </pc:spChg>
        <pc:spChg chg="add del">
          <ac:chgData name="silvia.angelo-42@outlook.com" userId="3d30ea2e512c4d01" providerId="LiveId" clId="{CA76C1D6-6C72-45F3-8BCB-3E97D044B83B}" dt="2024-08-21T23:34:29.617" v="445" actId="26606"/>
          <ac:spMkLst>
            <pc:docMk/>
            <pc:sldMk cId="3501479164" sldId="260"/>
            <ac:spMk id="21" creationId="{A8EAC26D-6BAA-40DB-8C61-90C7CC5EFECE}"/>
          </ac:spMkLst>
        </pc:spChg>
        <pc:spChg chg="add del">
          <ac:chgData name="silvia.angelo-42@outlook.com" userId="3d30ea2e512c4d01" providerId="LiveId" clId="{CA76C1D6-6C72-45F3-8BCB-3E97D044B83B}" dt="2024-08-21T23:34:29.617" v="445" actId="26606"/>
          <ac:spMkLst>
            <pc:docMk/>
            <pc:sldMk cId="3501479164" sldId="260"/>
            <ac:spMk id="22" creationId="{55EDA2F5-6B28-478B-9AC4-43FE41E2B3C6}"/>
          </ac:spMkLst>
        </pc:spChg>
        <pc:spChg chg="add del">
          <ac:chgData name="silvia.angelo-42@outlook.com" userId="3d30ea2e512c4d01" providerId="LiveId" clId="{CA76C1D6-6C72-45F3-8BCB-3E97D044B83B}" dt="2024-08-21T23:35:18.266" v="455" actId="26606"/>
          <ac:spMkLst>
            <pc:docMk/>
            <pc:sldMk cId="3501479164" sldId="260"/>
            <ac:spMk id="23" creationId="{9C969C2C-E7E3-4052-87D4-61E733EC1BBD}"/>
          </ac:spMkLst>
        </pc:spChg>
        <pc:spChg chg="add del">
          <ac:chgData name="silvia.angelo-42@outlook.com" userId="3d30ea2e512c4d01" providerId="LiveId" clId="{CA76C1D6-6C72-45F3-8BCB-3E97D044B83B}" dt="2024-08-21T23:35:18.266" v="455" actId="26606"/>
          <ac:spMkLst>
            <pc:docMk/>
            <pc:sldMk cId="3501479164" sldId="260"/>
            <ac:spMk id="24" creationId="{EA164D6B-6878-4B9F-A2D0-985D39B17B46}"/>
          </ac:spMkLst>
        </pc:spChg>
        <pc:spChg chg="add del">
          <ac:chgData name="silvia.angelo-42@outlook.com" userId="3d30ea2e512c4d01" providerId="LiveId" clId="{CA76C1D6-6C72-45F3-8BCB-3E97D044B83B}" dt="2024-08-21T23:35:18.266" v="455" actId="26606"/>
          <ac:spMkLst>
            <pc:docMk/>
            <pc:sldMk cId="3501479164" sldId="260"/>
            <ac:spMk id="25" creationId="{7C60369F-A41B-4D6E-8990-30E2715C5730}"/>
          </ac:spMkLst>
        </pc:spChg>
        <pc:spChg chg="add del">
          <ac:chgData name="silvia.angelo-42@outlook.com" userId="3d30ea2e512c4d01" providerId="LiveId" clId="{CA76C1D6-6C72-45F3-8BCB-3E97D044B83B}" dt="2024-08-21T23:35:18.266" v="455" actId="26606"/>
          <ac:spMkLst>
            <pc:docMk/>
            <pc:sldMk cId="3501479164" sldId="260"/>
            <ac:spMk id="26" creationId="{362F176A-9349-4CD7-8042-59C0200C8CE9}"/>
          </ac:spMkLst>
        </pc:spChg>
        <pc:spChg chg="add del">
          <ac:chgData name="silvia.angelo-42@outlook.com" userId="3d30ea2e512c4d01" providerId="LiveId" clId="{CA76C1D6-6C72-45F3-8BCB-3E97D044B83B}" dt="2024-08-21T23:35:18.266" v="455" actId="26606"/>
          <ac:spMkLst>
            <pc:docMk/>
            <pc:sldMk cId="3501479164" sldId="260"/>
            <ac:spMk id="27" creationId="{56A898E0-0F1C-4CD6-BBAB-3A481A2F02DB}"/>
          </ac:spMkLst>
        </pc:spChg>
        <pc:spChg chg="add del">
          <ac:chgData name="silvia.angelo-42@outlook.com" userId="3d30ea2e512c4d01" providerId="LiveId" clId="{CA76C1D6-6C72-45F3-8BCB-3E97D044B83B}" dt="2024-08-21T23:35:18.266" v="455" actId="26606"/>
          <ac:spMkLst>
            <pc:docMk/>
            <pc:sldMk cId="3501479164" sldId="260"/>
            <ac:spMk id="28" creationId="{4E9A171F-91A7-42F8-B25C-E38B244E757C}"/>
          </ac:spMkLst>
        </pc:spChg>
        <pc:spChg chg="add del">
          <ac:chgData name="silvia.angelo-42@outlook.com" userId="3d30ea2e512c4d01" providerId="LiveId" clId="{CA76C1D6-6C72-45F3-8BCB-3E97D044B83B}" dt="2024-08-21T23:35:18.266" v="455" actId="26606"/>
          <ac:spMkLst>
            <pc:docMk/>
            <pc:sldMk cId="3501479164" sldId="260"/>
            <ac:spMk id="29" creationId="{064738AB-B6BE-4867-889A-52CE4AC8DBD0}"/>
          </ac:spMkLst>
        </pc:spChg>
        <pc:spChg chg="add del">
          <ac:chgData name="silvia.angelo-42@outlook.com" userId="3d30ea2e512c4d01" providerId="LiveId" clId="{CA76C1D6-6C72-45F3-8BCB-3E97D044B83B}" dt="2024-08-21T23:35:18.266" v="455" actId="26606"/>
          <ac:spMkLst>
            <pc:docMk/>
            <pc:sldMk cId="3501479164" sldId="260"/>
            <ac:spMk id="30" creationId="{985AAE23-FCB6-4663-907C-0110B0FDC58E}"/>
          </ac:spMkLst>
        </pc:spChg>
        <pc:spChg chg="add del">
          <ac:chgData name="silvia.angelo-42@outlook.com" userId="3d30ea2e512c4d01" providerId="LiveId" clId="{CA76C1D6-6C72-45F3-8BCB-3E97D044B83B}" dt="2024-08-21T23:35:18.266" v="455" actId="26606"/>
          <ac:spMkLst>
            <pc:docMk/>
            <pc:sldMk cId="3501479164" sldId="260"/>
            <ac:spMk id="31" creationId="{57851D67-7085-40E2-B146-F91433A28E08}"/>
          </ac:spMkLst>
        </pc:spChg>
        <pc:spChg chg="add del">
          <ac:chgData name="silvia.angelo-42@outlook.com" userId="3d30ea2e512c4d01" providerId="LiveId" clId="{CA76C1D6-6C72-45F3-8BCB-3E97D044B83B}" dt="2024-08-21T23:36:10.377" v="466" actId="26606"/>
          <ac:spMkLst>
            <pc:docMk/>
            <pc:sldMk cId="3501479164" sldId="260"/>
            <ac:spMk id="36" creationId="{CA22F210-7186-4074-94C5-FAD2C2EB15B2}"/>
          </ac:spMkLst>
        </pc:spChg>
        <pc:spChg chg="add del">
          <ac:chgData name="silvia.angelo-42@outlook.com" userId="3d30ea2e512c4d01" providerId="LiveId" clId="{CA76C1D6-6C72-45F3-8BCB-3E97D044B83B}" dt="2024-08-21T23:36:10.377" v="466" actId="26606"/>
          <ac:spMkLst>
            <pc:docMk/>
            <pc:sldMk cId="3501479164" sldId="260"/>
            <ac:spMk id="38" creationId="{7ED93057-B056-4D1D-B0DA-F1619DAAF5A1}"/>
          </ac:spMkLst>
        </pc:spChg>
        <pc:spChg chg="add del">
          <ac:chgData name="silvia.angelo-42@outlook.com" userId="3d30ea2e512c4d01" providerId="LiveId" clId="{CA76C1D6-6C72-45F3-8BCB-3E97D044B83B}" dt="2024-08-21T23:36:10.377" v="466" actId="26606"/>
          <ac:spMkLst>
            <pc:docMk/>
            <pc:sldMk cId="3501479164" sldId="260"/>
            <ac:spMk id="40" creationId="{F5B41592-BC5E-4AE2-8CA7-91C73FD8F744}"/>
          </ac:spMkLst>
        </pc:spChg>
        <pc:spChg chg="add del">
          <ac:chgData name="silvia.angelo-42@outlook.com" userId="3d30ea2e512c4d01" providerId="LiveId" clId="{CA76C1D6-6C72-45F3-8BCB-3E97D044B83B}" dt="2024-08-21T23:36:10.377" v="466" actId="26606"/>
          <ac:spMkLst>
            <pc:docMk/>
            <pc:sldMk cId="3501479164" sldId="260"/>
            <ac:spMk id="42" creationId="{CB574A3D-9991-4D4A-91DF-0D0DE47DB31E}"/>
          </ac:spMkLst>
        </pc:spChg>
        <pc:spChg chg="add del">
          <ac:chgData name="silvia.angelo-42@outlook.com" userId="3d30ea2e512c4d01" providerId="LiveId" clId="{CA76C1D6-6C72-45F3-8BCB-3E97D044B83B}" dt="2024-08-21T23:36:10.377" v="466" actId="26606"/>
          <ac:spMkLst>
            <pc:docMk/>
            <pc:sldMk cId="3501479164" sldId="260"/>
            <ac:spMk id="44" creationId="{1E1E5DE2-A148-4DE9-B743-4A00C8F2882C}"/>
          </ac:spMkLst>
        </pc:spChg>
        <pc:spChg chg="add del">
          <ac:chgData name="silvia.angelo-42@outlook.com" userId="3d30ea2e512c4d01" providerId="LiveId" clId="{CA76C1D6-6C72-45F3-8BCB-3E97D044B83B}" dt="2024-08-21T23:36:10.377" v="466" actId="26606"/>
          <ac:spMkLst>
            <pc:docMk/>
            <pc:sldMk cId="3501479164" sldId="260"/>
            <ac:spMk id="46" creationId="{D5A56255-4961-41E1-887B-7319F23C909E}"/>
          </ac:spMkLst>
        </pc:spChg>
        <pc:spChg chg="add del">
          <ac:chgData name="silvia.angelo-42@outlook.com" userId="3d30ea2e512c4d01" providerId="LiveId" clId="{CA76C1D6-6C72-45F3-8BCB-3E97D044B83B}" dt="2024-08-21T23:36:10.377" v="466" actId="26606"/>
          <ac:spMkLst>
            <pc:docMk/>
            <pc:sldMk cId="3501479164" sldId="260"/>
            <ac:spMk id="48" creationId="{0DA88B9B-AB70-4E8F-8499-E6548244DCBB}"/>
          </ac:spMkLst>
        </pc:spChg>
        <pc:spChg chg="add del">
          <ac:chgData name="silvia.angelo-42@outlook.com" userId="3d30ea2e512c4d01" providerId="LiveId" clId="{CA76C1D6-6C72-45F3-8BCB-3E97D044B83B}" dt="2024-08-21T23:35:53.479" v="457" actId="26606"/>
          <ac:spMkLst>
            <pc:docMk/>
            <pc:sldMk cId="3501479164" sldId="260"/>
            <ac:spMk id="53" creationId="{B62BE8AF-2386-4DB3-82BD-0DB46A54ACEE}"/>
          </ac:spMkLst>
        </pc:spChg>
        <pc:spChg chg="add del">
          <ac:chgData name="silvia.angelo-42@outlook.com" userId="3d30ea2e512c4d01" providerId="LiveId" clId="{CA76C1D6-6C72-45F3-8BCB-3E97D044B83B}" dt="2024-08-21T23:35:53.479" v="457" actId="26606"/>
          <ac:spMkLst>
            <pc:docMk/>
            <pc:sldMk cId="3501479164" sldId="260"/>
            <ac:spMk id="55" creationId="{EA164D6B-6878-4B9F-A2D0-985D39B17B46}"/>
          </ac:spMkLst>
        </pc:spChg>
        <pc:spChg chg="add del">
          <ac:chgData name="silvia.angelo-42@outlook.com" userId="3d30ea2e512c4d01" providerId="LiveId" clId="{CA76C1D6-6C72-45F3-8BCB-3E97D044B83B}" dt="2024-08-21T23:35:53.479" v="457" actId="26606"/>
          <ac:spMkLst>
            <pc:docMk/>
            <pc:sldMk cId="3501479164" sldId="260"/>
            <ac:spMk id="57" creationId="{12CFD4BA-158B-4D88-90D6-EDD6649A5BF6}"/>
          </ac:spMkLst>
        </pc:spChg>
        <pc:spChg chg="add del">
          <ac:chgData name="silvia.angelo-42@outlook.com" userId="3d30ea2e512c4d01" providerId="LiveId" clId="{CA76C1D6-6C72-45F3-8BCB-3E97D044B83B}" dt="2024-08-21T23:35:53.479" v="457" actId="26606"/>
          <ac:spMkLst>
            <pc:docMk/>
            <pc:sldMk cId="3501479164" sldId="260"/>
            <ac:spMk id="59" creationId="{EE5D2B4A-3399-4CCF-A171-7F8B1BF54596}"/>
          </ac:spMkLst>
        </pc:spChg>
        <pc:spChg chg="add del">
          <ac:chgData name="silvia.angelo-42@outlook.com" userId="3d30ea2e512c4d01" providerId="LiveId" clId="{CA76C1D6-6C72-45F3-8BCB-3E97D044B83B}" dt="2024-08-21T23:35:53.479" v="457" actId="26606"/>
          <ac:spMkLst>
            <pc:docMk/>
            <pc:sldMk cId="3501479164" sldId="260"/>
            <ac:spMk id="61" creationId="{985AAE23-FCB6-4663-907C-0110B0FDC58E}"/>
          </ac:spMkLst>
        </pc:spChg>
        <pc:spChg chg="add del">
          <ac:chgData name="silvia.angelo-42@outlook.com" userId="3d30ea2e512c4d01" providerId="LiveId" clId="{CA76C1D6-6C72-45F3-8BCB-3E97D044B83B}" dt="2024-08-21T23:35:53.479" v="457" actId="26606"/>
          <ac:spMkLst>
            <pc:docMk/>
            <pc:sldMk cId="3501479164" sldId="260"/>
            <ac:spMk id="63" creationId="{39843798-3B80-47F8-91B0-5A413F602EA5}"/>
          </ac:spMkLst>
        </pc:spChg>
        <pc:spChg chg="add del">
          <ac:chgData name="silvia.angelo-42@outlook.com" userId="3d30ea2e512c4d01" providerId="LiveId" clId="{CA76C1D6-6C72-45F3-8BCB-3E97D044B83B}" dt="2024-08-21T23:35:53.479" v="457" actId="26606"/>
          <ac:spMkLst>
            <pc:docMk/>
            <pc:sldMk cId="3501479164" sldId="260"/>
            <ac:spMk id="65" creationId="{D1605045-E1AF-4096-9958-925358046765}"/>
          </ac:spMkLst>
        </pc:spChg>
        <pc:spChg chg="add del">
          <ac:chgData name="silvia.angelo-42@outlook.com" userId="3d30ea2e512c4d01" providerId="LiveId" clId="{CA76C1D6-6C72-45F3-8BCB-3E97D044B83B}" dt="2024-08-21T23:35:53.479" v="457" actId="26606"/>
          <ac:spMkLst>
            <pc:docMk/>
            <pc:sldMk cId="3501479164" sldId="260"/>
            <ac:spMk id="67" creationId="{DFBCF891-29A5-496F-9BF8-BD325126E0EA}"/>
          </ac:spMkLst>
        </pc:spChg>
        <pc:spChg chg="add del">
          <ac:chgData name="silvia.angelo-42@outlook.com" userId="3d30ea2e512c4d01" providerId="LiveId" clId="{CA76C1D6-6C72-45F3-8BCB-3E97D044B83B}" dt="2024-08-21T23:35:53.479" v="457" actId="26606"/>
          <ac:spMkLst>
            <pc:docMk/>
            <pc:sldMk cId="3501479164" sldId="260"/>
            <ac:spMk id="69" creationId="{1CFF807F-B774-441D-A57F-37422599105C}"/>
          </ac:spMkLst>
        </pc:spChg>
        <pc:spChg chg="add del">
          <ac:chgData name="silvia.angelo-42@outlook.com" userId="3d30ea2e512c4d01" providerId="LiveId" clId="{CA76C1D6-6C72-45F3-8BCB-3E97D044B83B}" dt="2024-08-21T23:35:53.479" v="457" actId="26606"/>
          <ac:spMkLst>
            <pc:docMk/>
            <pc:sldMk cId="3501479164" sldId="260"/>
            <ac:spMk id="71" creationId="{B8BB7493-9EE6-4200-974B-B9DFA4657BF2}"/>
          </ac:spMkLst>
        </pc:spChg>
        <pc:spChg chg="add del">
          <ac:chgData name="silvia.angelo-42@outlook.com" userId="3d30ea2e512c4d01" providerId="LiveId" clId="{CA76C1D6-6C72-45F3-8BCB-3E97D044B83B}" dt="2024-08-21T23:35:53.479" v="457" actId="26606"/>
          <ac:spMkLst>
            <pc:docMk/>
            <pc:sldMk cId="3501479164" sldId="260"/>
            <ac:spMk id="73" creationId="{BEA1DA1C-6CE0-4AE4-918F-CC0E685C5F0F}"/>
          </ac:spMkLst>
        </pc:spChg>
        <pc:spChg chg="add del">
          <ac:chgData name="silvia.angelo-42@outlook.com" userId="3d30ea2e512c4d01" providerId="LiveId" clId="{CA76C1D6-6C72-45F3-8BCB-3E97D044B83B}" dt="2024-08-21T23:35:56.472" v="459" actId="26606"/>
          <ac:spMkLst>
            <pc:docMk/>
            <pc:sldMk cId="3501479164" sldId="260"/>
            <ac:spMk id="75" creationId="{EA164D6B-6878-4B9F-A2D0-985D39B17B46}"/>
          </ac:spMkLst>
        </pc:spChg>
        <pc:spChg chg="add del">
          <ac:chgData name="silvia.angelo-42@outlook.com" userId="3d30ea2e512c4d01" providerId="LiveId" clId="{CA76C1D6-6C72-45F3-8BCB-3E97D044B83B}" dt="2024-08-21T23:35:56.472" v="459" actId="26606"/>
          <ac:spMkLst>
            <pc:docMk/>
            <pc:sldMk cId="3501479164" sldId="260"/>
            <ac:spMk id="76" creationId="{362F176A-9349-4CD7-8042-59C0200C8CE9}"/>
          </ac:spMkLst>
        </pc:spChg>
        <pc:spChg chg="add del">
          <ac:chgData name="silvia.angelo-42@outlook.com" userId="3d30ea2e512c4d01" providerId="LiveId" clId="{CA76C1D6-6C72-45F3-8BCB-3E97D044B83B}" dt="2024-08-21T23:35:56.472" v="459" actId="26606"/>
          <ac:spMkLst>
            <pc:docMk/>
            <pc:sldMk cId="3501479164" sldId="260"/>
            <ac:spMk id="77" creationId="{4E9A171F-91A7-42F8-B25C-E38B244E757C}"/>
          </ac:spMkLst>
        </pc:spChg>
        <pc:spChg chg="add del">
          <ac:chgData name="silvia.angelo-42@outlook.com" userId="3d30ea2e512c4d01" providerId="LiveId" clId="{CA76C1D6-6C72-45F3-8BCB-3E97D044B83B}" dt="2024-08-21T23:35:56.472" v="459" actId="26606"/>
          <ac:spMkLst>
            <pc:docMk/>
            <pc:sldMk cId="3501479164" sldId="260"/>
            <ac:spMk id="78" creationId="{064738AB-B6BE-4867-889A-52CE4AC8DBD0}"/>
          </ac:spMkLst>
        </pc:spChg>
        <pc:spChg chg="add del">
          <ac:chgData name="silvia.angelo-42@outlook.com" userId="3d30ea2e512c4d01" providerId="LiveId" clId="{CA76C1D6-6C72-45F3-8BCB-3E97D044B83B}" dt="2024-08-21T23:35:56.472" v="459" actId="26606"/>
          <ac:spMkLst>
            <pc:docMk/>
            <pc:sldMk cId="3501479164" sldId="260"/>
            <ac:spMk id="79" creationId="{57851D67-7085-40E2-B146-F91433A28E08}"/>
          </ac:spMkLst>
        </pc:spChg>
        <pc:spChg chg="add del">
          <ac:chgData name="silvia.angelo-42@outlook.com" userId="3d30ea2e512c4d01" providerId="LiveId" clId="{CA76C1D6-6C72-45F3-8BCB-3E97D044B83B}" dt="2024-08-21T23:35:56.472" v="459" actId="26606"/>
          <ac:spMkLst>
            <pc:docMk/>
            <pc:sldMk cId="3501479164" sldId="260"/>
            <ac:spMk id="80" creationId="{985AAE23-FCB6-4663-907C-0110B0FDC58E}"/>
          </ac:spMkLst>
        </pc:spChg>
        <pc:spChg chg="add del">
          <ac:chgData name="silvia.angelo-42@outlook.com" userId="3d30ea2e512c4d01" providerId="LiveId" clId="{CA76C1D6-6C72-45F3-8BCB-3E97D044B83B}" dt="2024-08-21T23:35:56.472" v="459" actId="26606"/>
          <ac:spMkLst>
            <pc:docMk/>
            <pc:sldMk cId="3501479164" sldId="260"/>
            <ac:spMk id="81" creationId="{9C969C2C-E7E3-4052-87D4-61E733EC1BBD}"/>
          </ac:spMkLst>
        </pc:spChg>
        <pc:spChg chg="add del">
          <ac:chgData name="silvia.angelo-42@outlook.com" userId="3d30ea2e512c4d01" providerId="LiveId" clId="{CA76C1D6-6C72-45F3-8BCB-3E97D044B83B}" dt="2024-08-21T23:35:56.472" v="459" actId="26606"/>
          <ac:spMkLst>
            <pc:docMk/>
            <pc:sldMk cId="3501479164" sldId="260"/>
            <ac:spMk id="82" creationId="{7C60369F-A41B-4D6E-8990-30E2715C5730}"/>
          </ac:spMkLst>
        </pc:spChg>
        <pc:spChg chg="add del">
          <ac:chgData name="silvia.angelo-42@outlook.com" userId="3d30ea2e512c4d01" providerId="LiveId" clId="{CA76C1D6-6C72-45F3-8BCB-3E97D044B83B}" dt="2024-08-21T23:35:56.472" v="459" actId="26606"/>
          <ac:spMkLst>
            <pc:docMk/>
            <pc:sldMk cId="3501479164" sldId="260"/>
            <ac:spMk id="83" creationId="{21CB6093-10D6-4BC3-8760-41DFC01B1391}"/>
          </ac:spMkLst>
        </pc:spChg>
        <pc:spChg chg="add del">
          <ac:chgData name="silvia.angelo-42@outlook.com" userId="3d30ea2e512c4d01" providerId="LiveId" clId="{CA76C1D6-6C72-45F3-8BCB-3E97D044B83B}" dt="2024-08-21T23:36:00.912" v="461" actId="26606"/>
          <ac:spMkLst>
            <pc:docMk/>
            <pc:sldMk cId="3501479164" sldId="260"/>
            <ac:spMk id="85" creationId="{EA164D6B-6878-4B9F-A2D0-985D39B17B46}"/>
          </ac:spMkLst>
        </pc:spChg>
        <pc:spChg chg="add del">
          <ac:chgData name="silvia.angelo-42@outlook.com" userId="3d30ea2e512c4d01" providerId="LiveId" clId="{CA76C1D6-6C72-45F3-8BCB-3E97D044B83B}" dt="2024-08-21T23:36:00.912" v="461" actId="26606"/>
          <ac:spMkLst>
            <pc:docMk/>
            <pc:sldMk cId="3501479164" sldId="260"/>
            <ac:spMk id="86" creationId="{362F176A-9349-4CD7-8042-59C0200C8CE9}"/>
          </ac:spMkLst>
        </pc:spChg>
        <pc:spChg chg="add del">
          <ac:chgData name="silvia.angelo-42@outlook.com" userId="3d30ea2e512c4d01" providerId="LiveId" clId="{CA76C1D6-6C72-45F3-8BCB-3E97D044B83B}" dt="2024-08-21T23:36:00.912" v="461" actId="26606"/>
          <ac:spMkLst>
            <pc:docMk/>
            <pc:sldMk cId="3501479164" sldId="260"/>
            <ac:spMk id="87" creationId="{4E9A171F-91A7-42F8-B25C-E38B244E757C}"/>
          </ac:spMkLst>
        </pc:spChg>
        <pc:spChg chg="add del">
          <ac:chgData name="silvia.angelo-42@outlook.com" userId="3d30ea2e512c4d01" providerId="LiveId" clId="{CA76C1D6-6C72-45F3-8BCB-3E97D044B83B}" dt="2024-08-21T23:36:00.912" v="461" actId="26606"/>
          <ac:spMkLst>
            <pc:docMk/>
            <pc:sldMk cId="3501479164" sldId="260"/>
            <ac:spMk id="88" creationId="{064738AB-B6BE-4867-889A-52CE4AC8DBD0}"/>
          </ac:spMkLst>
        </pc:spChg>
        <pc:spChg chg="add del">
          <ac:chgData name="silvia.angelo-42@outlook.com" userId="3d30ea2e512c4d01" providerId="LiveId" clId="{CA76C1D6-6C72-45F3-8BCB-3E97D044B83B}" dt="2024-08-21T23:36:00.912" v="461" actId="26606"/>
          <ac:spMkLst>
            <pc:docMk/>
            <pc:sldMk cId="3501479164" sldId="260"/>
            <ac:spMk id="89" creationId="{985AAE23-FCB6-4663-907C-0110B0FDC58E}"/>
          </ac:spMkLst>
        </pc:spChg>
        <pc:spChg chg="add del">
          <ac:chgData name="silvia.angelo-42@outlook.com" userId="3d30ea2e512c4d01" providerId="LiveId" clId="{CA76C1D6-6C72-45F3-8BCB-3E97D044B83B}" dt="2024-08-21T23:36:00.912" v="461" actId="26606"/>
          <ac:spMkLst>
            <pc:docMk/>
            <pc:sldMk cId="3501479164" sldId="260"/>
            <ac:spMk id="90" creationId="{57851D67-7085-40E2-B146-F91433A28E08}"/>
          </ac:spMkLst>
        </pc:spChg>
        <pc:spChg chg="add del">
          <ac:chgData name="silvia.angelo-42@outlook.com" userId="3d30ea2e512c4d01" providerId="LiveId" clId="{CA76C1D6-6C72-45F3-8BCB-3E97D044B83B}" dt="2024-08-21T23:36:00.912" v="461" actId="26606"/>
          <ac:spMkLst>
            <pc:docMk/>
            <pc:sldMk cId="3501479164" sldId="260"/>
            <ac:spMk id="91" creationId="{9C969C2C-E7E3-4052-87D4-61E733EC1BBD}"/>
          </ac:spMkLst>
        </pc:spChg>
        <pc:spChg chg="add del">
          <ac:chgData name="silvia.angelo-42@outlook.com" userId="3d30ea2e512c4d01" providerId="LiveId" clId="{CA76C1D6-6C72-45F3-8BCB-3E97D044B83B}" dt="2024-08-21T23:36:00.912" v="461" actId="26606"/>
          <ac:spMkLst>
            <pc:docMk/>
            <pc:sldMk cId="3501479164" sldId="260"/>
            <ac:spMk id="92" creationId="{7C60369F-A41B-4D6E-8990-30E2715C5730}"/>
          </ac:spMkLst>
        </pc:spChg>
        <pc:spChg chg="add del">
          <ac:chgData name="silvia.angelo-42@outlook.com" userId="3d30ea2e512c4d01" providerId="LiveId" clId="{CA76C1D6-6C72-45F3-8BCB-3E97D044B83B}" dt="2024-08-21T23:36:00.912" v="461" actId="26606"/>
          <ac:spMkLst>
            <pc:docMk/>
            <pc:sldMk cId="3501479164" sldId="260"/>
            <ac:spMk id="93" creationId="{56A898E0-0F1C-4CD6-BBAB-3A481A2F02DB}"/>
          </ac:spMkLst>
        </pc:spChg>
        <pc:spChg chg="add del">
          <ac:chgData name="silvia.angelo-42@outlook.com" userId="3d30ea2e512c4d01" providerId="LiveId" clId="{CA76C1D6-6C72-45F3-8BCB-3E97D044B83B}" dt="2024-08-21T23:36:04.444" v="463" actId="26606"/>
          <ac:spMkLst>
            <pc:docMk/>
            <pc:sldMk cId="3501479164" sldId="260"/>
            <ac:spMk id="95" creationId="{EA164D6B-6878-4B9F-A2D0-985D39B17B46}"/>
          </ac:spMkLst>
        </pc:spChg>
        <pc:spChg chg="add del">
          <ac:chgData name="silvia.angelo-42@outlook.com" userId="3d30ea2e512c4d01" providerId="LiveId" clId="{CA76C1D6-6C72-45F3-8BCB-3E97D044B83B}" dt="2024-08-21T23:36:04.444" v="463" actId="26606"/>
          <ac:spMkLst>
            <pc:docMk/>
            <pc:sldMk cId="3501479164" sldId="260"/>
            <ac:spMk id="96" creationId="{362F176A-9349-4CD7-8042-59C0200C8CE9}"/>
          </ac:spMkLst>
        </pc:spChg>
        <pc:spChg chg="add del">
          <ac:chgData name="silvia.angelo-42@outlook.com" userId="3d30ea2e512c4d01" providerId="LiveId" clId="{CA76C1D6-6C72-45F3-8BCB-3E97D044B83B}" dt="2024-08-21T23:36:04.444" v="463" actId="26606"/>
          <ac:spMkLst>
            <pc:docMk/>
            <pc:sldMk cId="3501479164" sldId="260"/>
            <ac:spMk id="97" creationId="{064738AB-B6BE-4867-889A-52CE4AC8DBD0}"/>
          </ac:spMkLst>
        </pc:spChg>
        <pc:spChg chg="add del">
          <ac:chgData name="silvia.angelo-42@outlook.com" userId="3d30ea2e512c4d01" providerId="LiveId" clId="{CA76C1D6-6C72-45F3-8BCB-3E97D044B83B}" dt="2024-08-21T23:36:04.444" v="463" actId="26606"/>
          <ac:spMkLst>
            <pc:docMk/>
            <pc:sldMk cId="3501479164" sldId="260"/>
            <ac:spMk id="98" creationId="{4E9A171F-91A7-42F8-B25C-E38B244E757C}"/>
          </ac:spMkLst>
        </pc:spChg>
        <pc:spChg chg="add del">
          <ac:chgData name="silvia.angelo-42@outlook.com" userId="3d30ea2e512c4d01" providerId="LiveId" clId="{CA76C1D6-6C72-45F3-8BCB-3E97D044B83B}" dt="2024-08-21T23:36:04.444" v="463" actId="26606"/>
          <ac:spMkLst>
            <pc:docMk/>
            <pc:sldMk cId="3501479164" sldId="260"/>
            <ac:spMk id="99" creationId="{985AAE23-FCB6-4663-907C-0110B0FDC58E}"/>
          </ac:spMkLst>
        </pc:spChg>
        <pc:spChg chg="add del">
          <ac:chgData name="silvia.angelo-42@outlook.com" userId="3d30ea2e512c4d01" providerId="LiveId" clId="{CA76C1D6-6C72-45F3-8BCB-3E97D044B83B}" dt="2024-08-21T23:36:04.444" v="463" actId="26606"/>
          <ac:spMkLst>
            <pc:docMk/>
            <pc:sldMk cId="3501479164" sldId="260"/>
            <ac:spMk id="100" creationId="{57851D67-7085-40E2-B146-F91433A28E08}"/>
          </ac:spMkLst>
        </pc:spChg>
        <pc:spChg chg="add del">
          <ac:chgData name="silvia.angelo-42@outlook.com" userId="3d30ea2e512c4d01" providerId="LiveId" clId="{CA76C1D6-6C72-45F3-8BCB-3E97D044B83B}" dt="2024-08-21T23:36:04.444" v="463" actId="26606"/>
          <ac:spMkLst>
            <pc:docMk/>
            <pc:sldMk cId="3501479164" sldId="260"/>
            <ac:spMk id="101" creationId="{9C969C2C-E7E3-4052-87D4-61E733EC1BBD}"/>
          </ac:spMkLst>
        </pc:spChg>
        <pc:spChg chg="add del">
          <ac:chgData name="silvia.angelo-42@outlook.com" userId="3d30ea2e512c4d01" providerId="LiveId" clId="{CA76C1D6-6C72-45F3-8BCB-3E97D044B83B}" dt="2024-08-21T23:36:04.444" v="463" actId="26606"/>
          <ac:spMkLst>
            <pc:docMk/>
            <pc:sldMk cId="3501479164" sldId="260"/>
            <ac:spMk id="102" creationId="{7C60369F-A41B-4D6E-8990-30E2715C5730}"/>
          </ac:spMkLst>
        </pc:spChg>
        <pc:spChg chg="add del">
          <ac:chgData name="silvia.angelo-42@outlook.com" userId="3d30ea2e512c4d01" providerId="LiveId" clId="{CA76C1D6-6C72-45F3-8BCB-3E97D044B83B}" dt="2024-08-21T23:36:04.444" v="463" actId="26606"/>
          <ac:spMkLst>
            <pc:docMk/>
            <pc:sldMk cId="3501479164" sldId="260"/>
            <ac:spMk id="103" creationId="{56A898E0-0F1C-4CD6-BBAB-3A481A2F02DB}"/>
          </ac:spMkLst>
        </pc:spChg>
        <pc:spChg chg="add del">
          <ac:chgData name="silvia.angelo-42@outlook.com" userId="3d30ea2e512c4d01" providerId="LiveId" clId="{CA76C1D6-6C72-45F3-8BCB-3E97D044B83B}" dt="2024-08-21T23:36:10.377" v="465" actId="26606"/>
          <ac:spMkLst>
            <pc:docMk/>
            <pc:sldMk cId="3501479164" sldId="260"/>
            <ac:spMk id="105" creationId="{EA164D6B-6878-4B9F-A2D0-985D39B17B46}"/>
          </ac:spMkLst>
        </pc:spChg>
        <pc:spChg chg="add del">
          <ac:chgData name="silvia.angelo-42@outlook.com" userId="3d30ea2e512c4d01" providerId="LiveId" clId="{CA76C1D6-6C72-45F3-8BCB-3E97D044B83B}" dt="2024-08-21T23:36:10.377" v="465" actId="26606"/>
          <ac:spMkLst>
            <pc:docMk/>
            <pc:sldMk cId="3501479164" sldId="260"/>
            <ac:spMk id="106" creationId="{362F176A-9349-4CD7-8042-59C0200C8CE9}"/>
          </ac:spMkLst>
        </pc:spChg>
        <pc:spChg chg="add del">
          <ac:chgData name="silvia.angelo-42@outlook.com" userId="3d30ea2e512c4d01" providerId="LiveId" clId="{CA76C1D6-6C72-45F3-8BCB-3E97D044B83B}" dt="2024-08-21T23:36:10.377" v="465" actId="26606"/>
          <ac:spMkLst>
            <pc:docMk/>
            <pc:sldMk cId="3501479164" sldId="260"/>
            <ac:spMk id="107" creationId="{4E9A171F-91A7-42F8-B25C-E38B244E757C}"/>
          </ac:spMkLst>
        </pc:spChg>
        <pc:spChg chg="add del">
          <ac:chgData name="silvia.angelo-42@outlook.com" userId="3d30ea2e512c4d01" providerId="LiveId" clId="{CA76C1D6-6C72-45F3-8BCB-3E97D044B83B}" dt="2024-08-21T23:36:10.377" v="465" actId="26606"/>
          <ac:spMkLst>
            <pc:docMk/>
            <pc:sldMk cId="3501479164" sldId="260"/>
            <ac:spMk id="108" creationId="{064738AB-B6BE-4867-889A-52CE4AC8DBD0}"/>
          </ac:spMkLst>
        </pc:spChg>
        <pc:spChg chg="add del">
          <ac:chgData name="silvia.angelo-42@outlook.com" userId="3d30ea2e512c4d01" providerId="LiveId" clId="{CA76C1D6-6C72-45F3-8BCB-3E97D044B83B}" dt="2024-08-21T23:36:10.377" v="465" actId="26606"/>
          <ac:spMkLst>
            <pc:docMk/>
            <pc:sldMk cId="3501479164" sldId="260"/>
            <ac:spMk id="109" creationId="{57851D67-7085-40E2-B146-F91433A28E08}"/>
          </ac:spMkLst>
        </pc:spChg>
        <pc:spChg chg="add del">
          <ac:chgData name="silvia.angelo-42@outlook.com" userId="3d30ea2e512c4d01" providerId="LiveId" clId="{CA76C1D6-6C72-45F3-8BCB-3E97D044B83B}" dt="2024-08-21T23:36:10.377" v="465" actId="26606"/>
          <ac:spMkLst>
            <pc:docMk/>
            <pc:sldMk cId="3501479164" sldId="260"/>
            <ac:spMk id="110" creationId="{9C969C2C-E7E3-4052-87D4-61E733EC1BBD}"/>
          </ac:spMkLst>
        </pc:spChg>
        <pc:spChg chg="add del">
          <ac:chgData name="silvia.angelo-42@outlook.com" userId="3d30ea2e512c4d01" providerId="LiveId" clId="{CA76C1D6-6C72-45F3-8BCB-3E97D044B83B}" dt="2024-08-21T23:36:10.377" v="465" actId="26606"/>
          <ac:spMkLst>
            <pc:docMk/>
            <pc:sldMk cId="3501479164" sldId="260"/>
            <ac:spMk id="111" creationId="{2C9E843B-168A-434F-8361-E0EFACAC3600}"/>
          </ac:spMkLst>
        </pc:spChg>
        <pc:spChg chg="add del">
          <ac:chgData name="silvia.angelo-42@outlook.com" userId="3d30ea2e512c4d01" providerId="LiveId" clId="{CA76C1D6-6C72-45F3-8BCB-3E97D044B83B}" dt="2024-08-21T23:36:10.377" v="465" actId="26606"/>
          <ac:spMkLst>
            <pc:docMk/>
            <pc:sldMk cId="3501479164" sldId="260"/>
            <ac:spMk id="112" creationId="{7C60369F-A41B-4D6E-8990-30E2715C5730}"/>
          </ac:spMkLst>
        </pc:spChg>
        <pc:spChg chg="add del">
          <ac:chgData name="silvia.angelo-42@outlook.com" userId="3d30ea2e512c4d01" providerId="LiveId" clId="{CA76C1D6-6C72-45F3-8BCB-3E97D044B83B}" dt="2024-08-21T23:36:40.555" v="470" actId="26606"/>
          <ac:spMkLst>
            <pc:docMk/>
            <pc:sldMk cId="3501479164" sldId="260"/>
            <ac:spMk id="114" creationId="{CA22F210-7186-4074-94C5-FAD2C2EB15B2}"/>
          </ac:spMkLst>
        </pc:spChg>
        <pc:spChg chg="add del">
          <ac:chgData name="silvia.angelo-42@outlook.com" userId="3d30ea2e512c4d01" providerId="LiveId" clId="{CA76C1D6-6C72-45F3-8BCB-3E97D044B83B}" dt="2024-08-21T23:36:40.555" v="470" actId="26606"/>
          <ac:spMkLst>
            <pc:docMk/>
            <pc:sldMk cId="3501479164" sldId="260"/>
            <ac:spMk id="115" creationId="{7ED93057-B056-4D1D-B0DA-F1619DAAF5A1}"/>
          </ac:spMkLst>
        </pc:spChg>
        <pc:spChg chg="add del">
          <ac:chgData name="silvia.angelo-42@outlook.com" userId="3d30ea2e512c4d01" providerId="LiveId" clId="{CA76C1D6-6C72-45F3-8BCB-3E97D044B83B}" dt="2024-08-21T23:36:40.555" v="470" actId="26606"/>
          <ac:spMkLst>
            <pc:docMk/>
            <pc:sldMk cId="3501479164" sldId="260"/>
            <ac:spMk id="116" creationId="{F5B41592-BC5E-4AE2-8CA7-91C73FD8F744}"/>
          </ac:spMkLst>
        </pc:spChg>
        <pc:spChg chg="add del">
          <ac:chgData name="silvia.angelo-42@outlook.com" userId="3d30ea2e512c4d01" providerId="LiveId" clId="{CA76C1D6-6C72-45F3-8BCB-3E97D044B83B}" dt="2024-08-21T23:36:40.555" v="470" actId="26606"/>
          <ac:spMkLst>
            <pc:docMk/>
            <pc:sldMk cId="3501479164" sldId="260"/>
            <ac:spMk id="117" creationId="{CB574A3D-9991-4D4A-91DF-0D0DE47DB31E}"/>
          </ac:spMkLst>
        </pc:spChg>
        <pc:spChg chg="add del">
          <ac:chgData name="silvia.angelo-42@outlook.com" userId="3d30ea2e512c4d01" providerId="LiveId" clId="{CA76C1D6-6C72-45F3-8BCB-3E97D044B83B}" dt="2024-08-21T23:36:40.555" v="470" actId="26606"/>
          <ac:spMkLst>
            <pc:docMk/>
            <pc:sldMk cId="3501479164" sldId="260"/>
            <ac:spMk id="118" creationId="{1E1E5DE2-A148-4DE9-B743-4A00C8F2882C}"/>
          </ac:spMkLst>
        </pc:spChg>
        <pc:spChg chg="add del">
          <ac:chgData name="silvia.angelo-42@outlook.com" userId="3d30ea2e512c4d01" providerId="LiveId" clId="{CA76C1D6-6C72-45F3-8BCB-3E97D044B83B}" dt="2024-08-21T23:36:40.555" v="470" actId="26606"/>
          <ac:spMkLst>
            <pc:docMk/>
            <pc:sldMk cId="3501479164" sldId="260"/>
            <ac:spMk id="119" creationId="{D5A56255-4961-41E1-887B-7319F23C909E}"/>
          </ac:spMkLst>
        </pc:spChg>
        <pc:spChg chg="add del">
          <ac:chgData name="silvia.angelo-42@outlook.com" userId="3d30ea2e512c4d01" providerId="LiveId" clId="{CA76C1D6-6C72-45F3-8BCB-3E97D044B83B}" dt="2024-08-21T23:36:40.555" v="470" actId="26606"/>
          <ac:spMkLst>
            <pc:docMk/>
            <pc:sldMk cId="3501479164" sldId="260"/>
            <ac:spMk id="120" creationId="{0DA88B9B-AB70-4E8F-8499-E6548244DCBB}"/>
          </ac:spMkLst>
        </pc:spChg>
        <pc:spChg chg="add del">
          <ac:chgData name="silvia.angelo-42@outlook.com" userId="3d30ea2e512c4d01" providerId="LiveId" clId="{CA76C1D6-6C72-45F3-8BCB-3E97D044B83B}" dt="2024-08-26T00:39:35.388" v="525" actId="26606"/>
          <ac:spMkLst>
            <pc:docMk/>
            <pc:sldMk cId="3501479164" sldId="260"/>
            <ac:spMk id="125" creationId="{EA164D6B-6878-4B9F-A2D0-985D39B17B46}"/>
          </ac:spMkLst>
        </pc:spChg>
        <pc:spChg chg="add del">
          <ac:chgData name="silvia.angelo-42@outlook.com" userId="3d30ea2e512c4d01" providerId="LiveId" clId="{CA76C1D6-6C72-45F3-8BCB-3E97D044B83B}" dt="2024-08-26T00:39:35.388" v="525" actId="26606"/>
          <ac:spMkLst>
            <pc:docMk/>
            <pc:sldMk cId="3501479164" sldId="260"/>
            <ac:spMk id="127" creationId="{362F176A-9349-4CD7-8042-59C0200C8CE9}"/>
          </ac:spMkLst>
        </pc:spChg>
        <pc:spChg chg="add del">
          <ac:chgData name="silvia.angelo-42@outlook.com" userId="3d30ea2e512c4d01" providerId="LiveId" clId="{CA76C1D6-6C72-45F3-8BCB-3E97D044B83B}" dt="2024-08-26T00:39:35.388" v="525" actId="26606"/>
          <ac:spMkLst>
            <pc:docMk/>
            <pc:sldMk cId="3501479164" sldId="260"/>
            <ac:spMk id="129" creationId="{4E9A171F-91A7-42F8-B25C-E38B244E757C}"/>
          </ac:spMkLst>
        </pc:spChg>
        <pc:spChg chg="add del">
          <ac:chgData name="silvia.angelo-42@outlook.com" userId="3d30ea2e512c4d01" providerId="LiveId" clId="{CA76C1D6-6C72-45F3-8BCB-3E97D044B83B}" dt="2024-08-26T00:39:35.388" v="525" actId="26606"/>
          <ac:spMkLst>
            <pc:docMk/>
            <pc:sldMk cId="3501479164" sldId="260"/>
            <ac:spMk id="131" creationId="{064738AB-B6BE-4867-889A-52CE4AC8DBD0}"/>
          </ac:spMkLst>
        </pc:spChg>
        <pc:spChg chg="add del">
          <ac:chgData name="silvia.angelo-42@outlook.com" userId="3d30ea2e512c4d01" providerId="LiveId" clId="{CA76C1D6-6C72-45F3-8BCB-3E97D044B83B}" dt="2024-08-26T00:39:35.388" v="525" actId="26606"/>
          <ac:spMkLst>
            <pc:docMk/>
            <pc:sldMk cId="3501479164" sldId="260"/>
            <ac:spMk id="133" creationId="{985AAE23-FCB6-4663-907C-0110B0FDC58E}"/>
          </ac:spMkLst>
        </pc:spChg>
        <pc:spChg chg="add del">
          <ac:chgData name="silvia.angelo-42@outlook.com" userId="3d30ea2e512c4d01" providerId="LiveId" clId="{CA76C1D6-6C72-45F3-8BCB-3E97D044B83B}" dt="2024-08-26T00:39:35.388" v="525" actId="26606"/>
          <ac:spMkLst>
            <pc:docMk/>
            <pc:sldMk cId="3501479164" sldId="260"/>
            <ac:spMk id="135" creationId="{57851D67-7085-40E2-B146-F91433A28E08}"/>
          </ac:spMkLst>
        </pc:spChg>
        <pc:spChg chg="add del">
          <ac:chgData name="silvia.angelo-42@outlook.com" userId="3d30ea2e512c4d01" providerId="LiveId" clId="{CA76C1D6-6C72-45F3-8BCB-3E97D044B83B}" dt="2024-08-26T00:39:35.388" v="525" actId="26606"/>
          <ac:spMkLst>
            <pc:docMk/>
            <pc:sldMk cId="3501479164" sldId="260"/>
            <ac:spMk id="137" creationId="{9C969C2C-E7E3-4052-87D4-61E733EC1BBD}"/>
          </ac:spMkLst>
        </pc:spChg>
        <pc:spChg chg="add del">
          <ac:chgData name="silvia.angelo-42@outlook.com" userId="3d30ea2e512c4d01" providerId="LiveId" clId="{CA76C1D6-6C72-45F3-8BCB-3E97D044B83B}" dt="2024-08-26T00:39:35.388" v="525" actId="26606"/>
          <ac:spMkLst>
            <pc:docMk/>
            <pc:sldMk cId="3501479164" sldId="260"/>
            <ac:spMk id="139" creationId="{7C60369F-A41B-4D6E-8990-30E2715C5730}"/>
          </ac:spMkLst>
        </pc:spChg>
        <pc:spChg chg="add del">
          <ac:chgData name="silvia.angelo-42@outlook.com" userId="3d30ea2e512c4d01" providerId="LiveId" clId="{CA76C1D6-6C72-45F3-8BCB-3E97D044B83B}" dt="2024-08-26T00:39:35.388" v="525" actId="26606"/>
          <ac:spMkLst>
            <pc:docMk/>
            <pc:sldMk cId="3501479164" sldId="260"/>
            <ac:spMk id="141" creationId="{56A898E0-0F1C-4CD6-BBAB-3A481A2F02DB}"/>
          </ac:spMkLst>
        </pc:spChg>
        <pc:spChg chg="add del">
          <ac:chgData name="silvia.angelo-42@outlook.com" userId="3d30ea2e512c4d01" providerId="LiveId" clId="{CA76C1D6-6C72-45F3-8BCB-3E97D044B83B}" dt="2024-08-26T00:39:09.290" v="513" actId="26606"/>
          <ac:spMkLst>
            <pc:docMk/>
            <pc:sldMk cId="3501479164" sldId="260"/>
            <ac:spMk id="146" creationId="{EA164D6B-6878-4B9F-A2D0-985D39B17B46}"/>
          </ac:spMkLst>
        </pc:spChg>
        <pc:spChg chg="add del">
          <ac:chgData name="silvia.angelo-42@outlook.com" userId="3d30ea2e512c4d01" providerId="LiveId" clId="{CA76C1D6-6C72-45F3-8BCB-3E97D044B83B}" dt="2024-08-26T00:39:09.290" v="513" actId="26606"/>
          <ac:spMkLst>
            <pc:docMk/>
            <pc:sldMk cId="3501479164" sldId="260"/>
            <ac:spMk id="148" creationId="{362F176A-9349-4CD7-8042-59C0200C8CE9}"/>
          </ac:spMkLst>
        </pc:spChg>
        <pc:spChg chg="add del">
          <ac:chgData name="silvia.angelo-42@outlook.com" userId="3d30ea2e512c4d01" providerId="LiveId" clId="{CA76C1D6-6C72-45F3-8BCB-3E97D044B83B}" dt="2024-08-26T00:39:09.290" v="513" actId="26606"/>
          <ac:spMkLst>
            <pc:docMk/>
            <pc:sldMk cId="3501479164" sldId="260"/>
            <ac:spMk id="150" creationId="{4E9A171F-91A7-42F8-B25C-E38B244E757C}"/>
          </ac:spMkLst>
        </pc:spChg>
        <pc:spChg chg="add del">
          <ac:chgData name="silvia.angelo-42@outlook.com" userId="3d30ea2e512c4d01" providerId="LiveId" clId="{CA76C1D6-6C72-45F3-8BCB-3E97D044B83B}" dt="2024-08-26T00:39:09.290" v="513" actId="26606"/>
          <ac:spMkLst>
            <pc:docMk/>
            <pc:sldMk cId="3501479164" sldId="260"/>
            <ac:spMk id="152" creationId="{064738AB-B6BE-4867-889A-52CE4AC8DBD0}"/>
          </ac:spMkLst>
        </pc:spChg>
        <pc:spChg chg="add del">
          <ac:chgData name="silvia.angelo-42@outlook.com" userId="3d30ea2e512c4d01" providerId="LiveId" clId="{CA76C1D6-6C72-45F3-8BCB-3E97D044B83B}" dt="2024-08-26T00:39:09.290" v="513" actId="26606"/>
          <ac:spMkLst>
            <pc:docMk/>
            <pc:sldMk cId="3501479164" sldId="260"/>
            <ac:spMk id="154" creationId="{57851D67-7085-40E2-B146-F91433A28E08}"/>
          </ac:spMkLst>
        </pc:spChg>
        <pc:spChg chg="add del">
          <ac:chgData name="silvia.angelo-42@outlook.com" userId="3d30ea2e512c4d01" providerId="LiveId" clId="{CA76C1D6-6C72-45F3-8BCB-3E97D044B83B}" dt="2024-08-26T00:39:09.290" v="513" actId="26606"/>
          <ac:spMkLst>
            <pc:docMk/>
            <pc:sldMk cId="3501479164" sldId="260"/>
            <ac:spMk id="156" creationId="{9C969C2C-E7E3-4052-87D4-61E733EC1BBD}"/>
          </ac:spMkLst>
        </pc:spChg>
        <pc:spChg chg="add del">
          <ac:chgData name="silvia.angelo-42@outlook.com" userId="3d30ea2e512c4d01" providerId="LiveId" clId="{CA76C1D6-6C72-45F3-8BCB-3E97D044B83B}" dt="2024-08-26T00:39:09.290" v="513" actId="26606"/>
          <ac:spMkLst>
            <pc:docMk/>
            <pc:sldMk cId="3501479164" sldId="260"/>
            <ac:spMk id="158" creationId="{2C9E843B-168A-434F-8361-E0EFACAC3600}"/>
          </ac:spMkLst>
        </pc:spChg>
        <pc:spChg chg="add del">
          <ac:chgData name="silvia.angelo-42@outlook.com" userId="3d30ea2e512c4d01" providerId="LiveId" clId="{CA76C1D6-6C72-45F3-8BCB-3E97D044B83B}" dt="2024-08-26T00:39:09.290" v="513" actId="26606"/>
          <ac:spMkLst>
            <pc:docMk/>
            <pc:sldMk cId="3501479164" sldId="260"/>
            <ac:spMk id="160" creationId="{7C60369F-A41B-4D6E-8990-30E2715C5730}"/>
          </ac:spMkLst>
        </pc:spChg>
        <pc:spChg chg="add del">
          <ac:chgData name="silvia.angelo-42@outlook.com" userId="3d30ea2e512c4d01" providerId="LiveId" clId="{CA76C1D6-6C72-45F3-8BCB-3E97D044B83B}" dt="2024-08-26T00:39:14.197" v="516" actId="26606"/>
          <ac:spMkLst>
            <pc:docMk/>
            <pc:sldMk cId="3501479164" sldId="260"/>
            <ac:spMk id="162" creationId="{EA164D6B-6878-4B9F-A2D0-985D39B17B46}"/>
          </ac:spMkLst>
        </pc:spChg>
        <pc:spChg chg="add del">
          <ac:chgData name="silvia.angelo-42@outlook.com" userId="3d30ea2e512c4d01" providerId="LiveId" clId="{CA76C1D6-6C72-45F3-8BCB-3E97D044B83B}" dt="2024-08-26T00:39:14.197" v="516" actId="26606"/>
          <ac:spMkLst>
            <pc:docMk/>
            <pc:sldMk cId="3501479164" sldId="260"/>
            <ac:spMk id="163" creationId="{4413CD7F-736E-4AF7-AB2B-473CAA9E1D09}"/>
          </ac:spMkLst>
        </pc:spChg>
        <pc:spChg chg="add del">
          <ac:chgData name="silvia.angelo-42@outlook.com" userId="3d30ea2e512c4d01" providerId="LiveId" clId="{CA76C1D6-6C72-45F3-8BCB-3E97D044B83B}" dt="2024-08-26T00:39:14.197" v="516" actId="26606"/>
          <ac:spMkLst>
            <pc:docMk/>
            <pc:sldMk cId="3501479164" sldId="260"/>
            <ac:spMk id="164" creationId="{55EDA2F5-6B28-478B-9AC4-43FE41E2B3C6}"/>
          </ac:spMkLst>
        </pc:spChg>
        <pc:spChg chg="add del">
          <ac:chgData name="silvia.angelo-42@outlook.com" userId="3d30ea2e512c4d01" providerId="LiveId" clId="{CA76C1D6-6C72-45F3-8BCB-3E97D044B83B}" dt="2024-08-26T00:39:14.197" v="516" actId="26606"/>
          <ac:spMkLst>
            <pc:docMk/>
            <pc:sldMk cId="3501479164" sldId="260"/>
            <ac:spMk id="165" creationId="{701D712E-ABB9-4258-877D-9349C8577A07}"/>
          </ac:spMkLst>
        </pc:spChg>
        <pc:spChg chg="add del">
          <ac:chgData name="silvia.angelo-42@outlook.com" userId="3d30ea2e512c4d01" providerId="LiveId" clId="{CA76C1D6-6C72-45F3-8BCB-3E97D044B83B}" dt="2024-08-26T00:39:14.197" v="516" actId="26606"/>
          <ac:spMkLst>
            <pc:docMk/>
            <pc:sldMk cId="3501479164" sldId="260"/>
            <ac:spMk id="166" creationId="{E7528E56-1447-4C98-882B-CE26279501A1}"/>
          </ac:spMkLst>
        </pc:spChg>
        <pc:spChg chg="add del">
          <ac:chgData name="silvia.angelo-42@outlook.com" userId="3d30ea2e512c4d01" providerId="LiveId" clId="{CA76C1D6-6C72-45F3-8BCB-3E97D044B83B}" dt="2024-08-26T00:39:14.197" v="516" actId="26606"/>
          <ac:spMkLst>
            <pc:docMk/>
            <pc:sldMk cId="3501479164" sldId="260"/>
            <ac:spMk id="167" creationId="{A8EAC26D-6BAA-40DB-8C61-90C7CC5EFECE}"/>
          </ac:spMkLst>
        </pc:spChg>
        <pc:spChg chg="add del">
          <ac:chgData name="silvia.angelo-42@outlook.com" userId="3d30ea2e512c4d01" providerId="LiveId" clId="{CA76C1D6-6C72-45F3-8BCB-3E97D044B83B}" dt="2024-08-26T00:39:24.641" v="518" actId="26606"/>
          <ac:spMkLst>
            <pc:docMk/>
            <pc:sldMk cId="3501479164" sldId="260"/>
            <ac:spMk id="169" creationId="{EA164D6B-6878-4B9F-A2D0-985D39B17B46}"/>
          </ac:spMkLst>
        </pc:spChg>
        <pc:spChg chg="add del">
          <ac:chgData name="silvia.angelo-42@outlook.com" userId="3d30ea2e512c4d01" providerId="LiveId" clId="{CA76C1D6-6C72-45F3-8BCB-3E97D044B83B}" dt="2024-08-26T00:39:24.641" v="518" actId="26606"/>
          <ac:spMkLst>
            <pc:docMk/>
            <pc:sldMk cId="3501479164" sldId="260"/>
            <ac:spMk id="170" creationId="{362F176A-9349-4CD7-8042-59C0200C8CE9}"/>
          </ac:spMkLst>
        </pc:spChg>
        <pc:spChg chg="add del">
          <ac:chgData name="silvia.angelo-42@outlook.com" userId="3d30ea2e512c4d01" providerId="LiveId" clId="{CA76C1D6-6C72-45F3-8BCB-3E97D044B83B}" dt="2024-08-26T00:39:24.641" v="518" actId="26606"/>
          <ac:spMkLst>
            <pc:docMk/>
            <pc:sldMk cId="3501479164" sldId="260"/>
            <ac:spMk id="171" creationId="{064738AB-B6BE-4867-889A-52CE4AC8DBD0}"/>
          </ac:spMkLst>
        </pc:spChg>
        <pc:spChg chg="add del">
          <ac:chgData name="silvia.angelo-42@outlook.com" userId="3d30ea2e512c4d01" providerId="LiveId" clId="{CA76C1D6-6C72-45F3-8BCB-3E97D044B83B}" dt="2024-08-26T00:39:24.641" v="518" actId="26606"/>
          <ac:spMkLst>
            <pc:docMk/>
            <pc:sldMk cId="3501479164" sldId="260"/>
            <ac:spMk id="172" creationId="{4E9A171F-91A7-42F8-B25C-E38B244E757C}"/>
          </ac:spMkLst>
        </pc:spChg>
        <pc:spChg chg="add del">
          <ac:chgData name="silvia.angelo-42@outlook.com" userId="3d30ea2e512c4d01" providerId="LiveId" clId="{CA76C1D6-6C72-45F3-8BCB-3E97D044B83B}" dt="2024-08-26T00:39:24.641" v="518" actId="26606"/>
          <ac:spMkLst>
            <pc:docMk/>
            <pc:sldMk cId="3501479164" sldId="260"/>
            <ac:spMk id="173" creationId="{985AAE23-FCB6-4663-907C-0110B0FDC58E}"/>
          </ac:spMkLst>
        </pc:spChg>
        <pc:spChg chg="add del">
          <ac:chgData name="silvia.angelo-42@outlook.com" userId="3d30ea2e512c4d01" providerId="LiveId" clId="{CA76C1D6-6C72-45F3-8BCB-3E97D044B83B}" dt="2024-08-26T00:39:24.641" v="518" actId="26606"/>
          <ac:spMkLst>
            <pc:docMk/>
            <pc:sldMk cId="3501479164" sldId="260"/>
            <ac:spMk id="174" creationId="{57851D67-7085-40E2-B146-F91433A28E08}"/>
          </ac:spMkLst>
        </pc:spChg>
        <pc:spChg chg="add del">
          <ac:chgData name="silvia.angelo-42@outlook.com" userId="3d30ea2e512c4d01" providerId="LiveId" clId="{CA76C1D6-6C72-45F3-8BCB-3E97D044B83B}" dt="2024-08-26T00:39:24.641" v="518" actId="26606"/>
          <ac:spMkLst>
            <pc:docMk/>
            <pc:sldMk cId="3501479164" sldId="260"/>
            <ac:spMk id="175" creationId="{9C969C2C-E7E3-4052-87D4-61E733EC1BBD}"/>
          </ac:spMkLst>
        </pc:spChg>
        <pc:spChg chg="add del">
          <ac:chgData name="silvia.angelo-42@outlook.com" userId="3d30ea2e512c4d01" providerId="LiveId" clId="{CA76C1D6-6C72-45F3-8BCB-3E97D044B83B}" dt="2024-08-26T00:39:24.641" v="518" actId="26606"/>
          <ac:spMkLst>
            <pc:docMk/>
            <pc:sldMk cId="3501479164" sldId="260"/>
            <ac:spMk id="176" creationId="{7C60369F-A41B-4D6E-8990-30E2715C5730}"/>
          </ac:spMkLst>
        </pc:spChg>
        <pc:spChg chg="add del">
          <ac:chgData name="silvia.angelo-42@outlook.com" userId="3d30ea2e512c4d01" providerId="LiveId" clId="{CA76C1D6-6C72-45F3-8BCB-3E97D044B83B}" dt="2024-08-26T00:39:24.641" v="518" actId="26606"/>
          <ac:spMkLst>
            <pc:docMk/>
            <pc:sldMk cId="3501479164" sldId="260"/>
            <ac:spMk id="177" creationId="{56A898E0-0F1C-4CD6-BBAB-3A481A2F02DB}"/>
          </ac:spMkLst>
        </pc:spChg>
        <pc:spChg chg="add del">
          <ac:chgData name="silvia.angelo-42@outlook.com" userId="3d30ea2e512c4d01" providerId="LiveId" clId="{CA76C1D6-6C72-45F3-8BCB-3E97D044B83B}" dt="2024-08-26T00:39:29.174" v="520" actId="26606"/>
          <ac:spMkLst>
            <pc:docMk/>
            <pc:sldMk cId="3501479164" sldId="260"/>
            <ac:spMk id="179" creationId="{EA164D6B-6878-4B9F-A2D0-985D39B17B46}"/>
          </ac:spMkLst>
        </pc:spChg>
        <pc:spChg chg="add del">
          <ac:chgData name="silvia.angelo-42@outlook.com" userId="3d30ea2e512c4d01" providerId="LiveId" clId="{CA76C1D6-6C72-45F3-8BCB-3E97D044B83B}" dt="2024-08-26T00:39:29.174" v="520" actId="26606"/>
          <ac:spMkLst>
            <pc:docMk/>
            <pc:sldMk cId="3501479164" sldId="260"/>
            <ac:spMk id="180" creationId="{362F176A-9349-4CD7-8042-59C0200C8CE9}"/>
          </ac:spMkLst>
        </pc:spChg>
        <pc:spChg chg="add del">
          <ac:chgData name="silvia.angelo-42@outlook.com" userId="3d30ea2e512c4d01" providerId="LiveId" clId="{CA76C1D6-6C72-45F3-8BCB-3E97D044B83B}" dt="2024-08-26T00:39:29.174" v="520" actId="26606"/>
          <ac:spMkLst>
            <pc:docMk/>
            <pc:sldMk cId="3501479164" sldId="260"/>
            <ac:spMk id="181" creationId="{4E9A171F-91A7-42F8-B25C-E38B244E757C}"/>
          </ac:spMkLst>
        </pc:spChg>
        <pc:spChg chg="add del">
          <ac:chgData name="silvia.angelo-42@outlook.com" userId="3d30ea2e512c4d01" providerId="LiveId" clId="{CA76C1D6-6C72-45F3-8BCB-3E97D044B83B}" dt="2024-08-26T00:39:29.174" v="520" actId="26606"/>
          <ac:spMkLst>
            <pc:docMk/>
            <pc:sldMk cId="3501479164" sldId="260"/>
            <ac:spMk id="182" creationId="{064738AB-B6BE-4867-889A-52CE4AC8DBD0}"/>
          </ac:spMkLst>
        </pc:spChg>
        <pc:spChg chg="add del">
          <ac:chgData name="silvia.angelo-42@outlook.com" userId="3d30ea2e512c4d01" providerId="LiveId" clId="{CA76C1D6-6C72-45F3-8BCB-3E97D044B83B}" dt="2024-08-26T00:39:29.174" v="520" actId="26606"/>
          <ac:spMkLst>
            <pc:docMk/>
            <pc:sldMk cId="3501479164" sldId="260"/>
            <ac:spMk id="183" creationId="{985AAE23-FCB6-4663-907C-0110B0FDC58E}"/>
          </ac:spMkLst>
        </pc:spChg>
        <pc:spChg chg="add del">
          <ac:chgData name="silvia.angelo-42@outlook.com" userId="3d30ea2e512c4d01" providerId="LiveId" clId="{CA76C1D6-6C72-45F3-8BCB-3E97D044B83B}" dt="2024-08-26T00:39:29.174" v="520" actId="26606"/>
          <ac:spMkLst>
            <pc:docMk/>
            <pc:sldMk cId="3501479164" sldId="260"/>
            <ac:spMk id="184" creationId="{57851D67-7085-40E2-B146-F91433A28E08}"/>
          </ac:spMkLst>
        </pc:spChg>
        <pc:spChg chg="add del">
          <ac:chgData name="silvia.angelo-42@outlook.com" userId="3d30ea2e512c4d01" providerId="LiveId" clId="{CA76C1D6-6C72-45F3-8BCB-3E97D044B83B}" dt="2024-08-26T00:39:29.174" v="520" actId="26606"/>
          <ac:spMkLst>
            <pc:docMk/>
            <pc:sldMk cId="3501479164" sldId="260"/>
            <ac:spMk id="185" creationId="{9C969C2C-E7E3-4052-87D4-61E733EC1BBD}"/>
          </ac:spMkLst>
        </pc:spChg>
        <pc:spChg chg="add del">
          <ac:chgData name="silvia.angelo-42@outlook.com" userId="3d30ea2e512c4d01" providerId="LiveId" clId="{CA76C1D6-6C72-45F3-8BCB-3E97D044B83B}" dt="2024-08-26T00:39:29.174" v="520" actId="26606"/>
          <ac:spMkLst>
            <pc:docMk/>
            <pc:sldMk cId="3501479164" sldId="260"/>
            <ac:spMk id="186" creationId="{7C60369F-A41B-4D6E-8990-30E2715C5730}"/>
          </ac:spMkLst>
        </pc:spChg>
        <pc:spChg chg="add del">
          <ac:chgData name="silvia.angelo-42@outlook.com" userId="3d30ea2e512c4d01" providerId="LiveId" clId="{CA76C1D6-6C72-45F3-8BCB-3E97D044B83B}" dt="2024-08-26T00:39:29.174" v="520" actId="26606"/>
          <ac:spMkLst>
            <pc:docMk/>
            <pc:sldMk cId="3501479164" sldId="260"/>
            <ac:spMk id="187" creationId="{56A898E0-0F1C-4CD6-BBAB-3A481A2F02DB}"/>
          </ac:spMkLst>
        </pc:spChg>
        <pc:spChg chg="add del">
          <ac:chgData name="silvia.angelo-42@outlook.com" userId="3d30ea2e512c4d01" providerId="LiveId" clId="{CA76C1D6-6C72-45F3-8BCB-3E97D044B83B}" dt="2024-08-26T00:39:32.892" v="522" actId="26606"/>
          <ac:spMkLst>
            <pc:docMk/>
            <pc:sldMk cId="3501479164" sldId="260"/>
            <ac:spMk id="189" creationId="{B62BE8AF-2386-4DB3-82BD-0DB46A54ACEE}"/>
          </ac:spMkLst>
        </pc:spChg>
        <pc:spChg chg="add del">
          <ac:chgData name="silvia.angelo-42@outlook.com" userId="3d30ea2e512c4d01" providerId="LiveId" clId="{CA76C1D6-6C72-45F3-8BCB-3E97D044B83B}" dt="2024-08-26T00:39:32.892" v="522" actId="26606"/>
          <ac:spMkLst>
            <pc:docMk/>
            <pc:sldMk cId="3501479164" sldId="260"/>
            <ac:spMk id="190" creationId="{EA164D6B-6878-4B9F-A2D0-985D39B17B46}"/>
          </ac:spMkLst>
        </pc:spChg>
        <pc:spChg chg="add del">
          <ac:chgData name="silvia.angelo-42@outlook.com" userId="3d30ea2e512c4d01" providerId="LiveId" clId="{CA76C1D6-6C72-45F3-8BCB-3E97D044B83B}" dt="2024-08-26T00:39:32.892" v="522" actId="26606"/>
          <ac:spMkLst>
            <pc:docMk/>
            <pc:sldMk cId="3501479164" sldId="260"/>
            <ac:spMk id="191" creationId="{12CFD4BA-158B-4D88-90D6-EDD6649A5BF6}"/>
          </ac:spMkLst>
        </pc:spChg>
        <pc:spChg chg="add del">
          <ac:chgData name="silvia.angelo-42@outlook.com" userId="3d30ea2e512c4d01" providerId="LiveId" clId="{CA76C1D6-6C72-45F3-8BCB-3E97D044B83B}" dt="2024-08-26T00:39:32.892" v="522" actId="26606"/>
          <ac:spMkLst>
            <pc:docMk/>
            <pc:sldMk cId="3501479164" sldId="260"/>
            <ac:spMk id="192" creationId="{EE5D2B4A-3399-4CCF-A171-7F8B1BF54596}"/>
          </ac:spMkLst>
        </pc:spChg>
        <pc:spChg chg="add del">
          <ac:chgData name="silvia.angelo-42@outlook.com" userId="3d30ea2e512c4d01" providerId="LiveId" clId="{CA76C1D6-6C72-45F3-8BCB-3E97D044B83B}" dt="2024-08-26T00:39:32.892" v="522" actId="26606"/>
          <ac:spMkLst>
            <pc:docMk/>
            <pc:sldMk cId="3501479164" sldId="260"/>
            <ac:spMk id="193" creationId="{985AAE23-FCB6-4663-907C-0110B0FDC58E}"/>
          </ac:spMkLst>
        </pc:spChg>
        <pc:spChg chg="add del">
          <ac:chgData name="silvia.angelo-42@outlook.com" userId="3d30ea2e512c4d01" providerId="LiveId" clId="{CA76C1D6-6C72-45F3-8BCB-3E97D044B83B}" dt="2024-08-26T00:39:32.892" v="522" actId="26606"/>
          <ac:spMkLst>
            <pc:docMk/>
            <pc:sldMk cId="3501479164" sldId="260"/>
            <ac:spMk id="194" creationId="{39843798-3B80-47F8-91B0-5A413F602EA5}"/>
          </ac:spMkLst>
        </pc:spChg>
        <pc:spChg chg="add del">
          <ac:chgData name="silvia.angelo-42@outlook.com" userId="3d30ea2e512c4d01" providerId="LiveId" clId="{CA76C1D6-6C72-45F3-8BCB-3E97D044B83B}" dt="2024-08-26T00:39:32.892" v="522" actId="26606"/>
          <ac:spMkLst>
            <pc:docMk/>
            <pc:sldMk cId="3501479164" sldId="260"/>
            <ac:spMk id="195" creationId="{D1605045-E1AF-4096-9958-925358046765}"/>
          </ac:spMkLst>
        </pc:spChg>
        <pc:spChg chg="add del">
          <ac:chgData name="silvia.angelo-42@outlook.com" userId="3d30ea2e512c4d01" providerId="LiveId" clId="{CA76C1D6-6C72-45F3-8BCB-3E97D044B83B}" dt="2024-08-26T00:39:32.892" v="522" actId="26606"/>
          <ac:spMkLst>
            <pc:docMk/>
            <pc:sldMk cId="3501479164" sldId="260"/>
            <ac:spMk id="196" creationId="{DFBCF891-29A5-496F-9BF8-BD325126E0EA}"/>
          </ac:spMkLst>
        </pc:spChg>
        <pc:spChg chg="add del">
          <ac:chgData name="silvia.angelo-42@outlook.com" userId="3d30ea2e512c4d01" providerId="LiveId" clId="{CA76C1D6-6C72-45F3-8BCB-3E97D044B83B}" dt="2024-08-26T00:39:32.892" v="522" actId="26606"/>
          <ac:spMkLst>
            <pc:docMk/>
            <pc:sldMk cId="3501479164" sldId="260"/>
            <ac:spMk id="197" creationId="{1CFF807F-B774-441D-A57F-37422599105C}"/>
          </ac:spMkLst>
        </pc:spChg>
        <pc:spChg chg="add del">
          <ac:chgData name="silvia.angelo-42@outlook.com" userId="3d30ea2e512c4d01" providerId="LiveId" clId="{CA76C1D6-6C72-45F3-8BCB-3E97D044B83B}" dt="2024-08-26T00:39:32.892" v="522" actId="26606"/>
          <ac:spMkLst>
            <pc:docMk/>
            <pc:sldMk cId="3501479164" sldId="260"/>
            <ac:spMk id="198" creationId="{B8BB7493-9EE6-4200-974B-B9DFA4657BF2}"/>
          </ac:spMkLst>
        </pc:spChg>
        <pc:spChg chg="add del">
          <ac:chgData name="silvia.angelo-42@outlook.com" userId="3d30ea2e512c4d01" providerId="LiveId" clId="{CA76C1D6-6C72-45F3-8BCB-3E97D044B83B}" dt="2024-08-26T00:39:32.892" v="522" actId="26606"/>
          <ac:spMkLst>
            <pc:docMk/>
            <pc:sldMk cId="3501479164" sldId="260"/>
            <ac:spMk id="199" creationId="{BEA1DA1C-6CE0-4AE4-918F-CC0E685C5F0F}"/>
          </ac:spMkLst>
        </pc:spChg>
        <pc:spChg chg="add del">
          <ac:chgData name="silvia.angelo-42@outlook.com" userId="3d30ea2e512c4d01" providerId="LiveId" clId="{CA76C1D6-6C72-45F3-8BCB-3E97D044B83B}" dt="2024-08-26T00:39:35.349" v="524" actId="26606"/>
          <ac:spMkLst>
            <pc:docMk/>
            <pc:sldMk cId="3501479164" sldId="260"/>
            <ac:spMk id="201" creationId="{CA22F210-7186-4074-94C5-FAD2C2EB15B2}"/>
          </ac:spMkLst>
        </pc:spChg>
        <pc:spChg chg="add del">
          <ac:chgData name="silvia.angelo-42@outlook.com" userId="3d30ea2e512c4d01" providerId="LiveId" clId="{CA76C1D6-6C72-45F3-8BCB-3E97D044B83B}" dt="2024-08-26T00:39:35.349" v="524" actId="26606"/>
          <ac:spMkLst>
            <pc:docMk/>
            <pc:sldMk cId="3501479164" sldId="260"/>
            <ac:spMk id="202" creationId="{7ED93057-B056-4D1D-B0DA-F1619DAAF5A1}"/>
          </ac:spMkLst>
        </pc:spChg>
        <pc:spChg chg="add del">
          <ac:chgData name="silvia.angelo-42@outlook.com" userId="3d30ea2e512c4d01" providerId="LiveId" clId="{CA76C1D6-6C72-45F3-8BCB-3E97D044B83B}" dt="2024-08-26T00:39:35.349" v="524" actId="26606"/>
          <ac:spMkLst>
            <pc:docMk/>
            <pc:sldMk cId="3501479164" sldId="260"/>
            <ac:spMk id="203" creationId="{F5B41592-BC5E-4AE2-8CA7-91C73FD8F744}"/>
          </ac:spMkLst>
        </pc:spChg>
        <pc:spChg chg="add del">
          <ac:chgData name="silvia.angelo-42@outlook.com" userId="3d30ea2e512c4d01" providerId="LiveId" clId="{CA76C1D6-6C72-45F3-8BCB-3E97D044B83B}" dt="2024-08-26T00:39:35.349" v="524" actId="26606"/>
          <ac:spMkLst>
            <pc:docMk/>
            <pc:sldMk cId="3501479164" sldId="260"/>
            <ac:spMk id="204" creationId="{CB574A3D-9991-4D4A-91DF-0D0DE47DB31E}"/>
          </ac:spMkLst>
        </pc:spChg>
        <pc:spChg chg="add del">
          <ac:chgData name="silvia.angelo-42@outlook.com" userId="3d30ea2e512c4d01" providerId="LiveId" clId="{CA76C1D6-6C72-45F3-8BCB-3E97D044B83B}" dt="2024-08-26T00:39:35.349" v="524" actId="26606"/>
          <ac:spMkLst>
            <pc:docMk/>
            <pc:sldMk cId="3501479164" sldId="260"/>
            <ac:spMk id="205" creationId="{E86BEA0B-CED2-401C-B1D4-B98406B94B61}"/>
          </ac:spMkLst>
        </pc:spChg>
        <pc:spChg chg="add del">
          <ac:chgData name="silvia.angelo-42@outlook.com" userId="3d30ea2e512c4d01" providerId="LiveId" clId="{CA76C1D6-6C72-45F3-8BCB-3E97D044B83B}" dt="2024-08-26T00:39:35.349" v="524" actId="26606"/>
          <ac:spMkLst>
            <pc:docMk/>
            <pc:sldMk cId="3501479164" sldId="260"/>
            <ac:spMk id="206" creationId="{D5A56255-4961-41E1-887B-7319F23C909E}"/>
          </ac:spMkLst>
        </pc:spChg>
        <pc:spChg chg="add del">
          <ac:chgData name="silvia.angelo-42@outlook.com" userId="3d30ea2e512c4d01" providerId="LiveId" clId="{CA76C1D6-6C72-45F3-8BCB-3E97D044B83B}" dt="2024-08-26T00:39:35.349" v="524" actId="26606"/>
          <ac:spMkLst>
            <pc:docMk/>
            <pc:sldMk cId="3501479164" sldId="260"/>
            <ac:spMk id="207" creationId="{45CF0E02-A624-4106-A6C4-89C0BE9C69E0}"/>
          </ac:spMkLst>
        </pc:spChg>
        <pc:spChg chg="add del">
          <ac:chgData name="silvia.angelo-42@outlook.com" userId="3d30ea2e512c4d01" providerId="LiveId" clId="{CA76C1D6-6C72-45F3-8BCB-3E97D044B83B}" dt="2024-08-26T00:40:05.756" v="535" actId="26606"/>
          <ac:spMkLst>
            <pc:docMk/>
            <pc:sldMk cId="3501479164" sldId="260"/>
            <ac:spMk id="209" creationId="{EA164D6B-6878-4B9F-A2D0-985D39B17B46}"/>
          </ac:spMkLst>
        </pc:spChg>
        <pc:spChg chg="add del">
          <ac:chgData name="silvia.angelo-42@outlook.com" userId="3d30ea2e512c4d01" providerId="LiveId" clId="{CA76C1D6-6C72-45F3-8BCB-3E97D044B83B}" dt="2024-08-26T00:40:05.756" v="535" actId="26606"/>
          <ac:spMkLst>
            <pc:docMk/>
            <pc:sldMk cId="3501479164" sldId="260"/>
            <ac:spMk id="210" creationId="{362F176A-9349-4CD7-8042-59C0200C8CE9}"/>
          </ac:spMkLst>
        </pc:spChg>
        <pc:spChg chg="add del">
          <ac:chgData name="silvia.angelo-42@outlook.com" userId="3d30ea2e512c4d01" providerId="LiveId" clId="{CA76C1D6-6C72-45F3-8BCB-3E97D044B83B}" dt="2024-08-26T00:40:05.756" v="535" actId="26606"/>
          <ac:spMkLst>
            <pc:docMk/>
            <pc:sldMk cId="3501479164" sldId="260"/>
            <ac:spMk id="211" creationId="{064738AB-B6BE-4867-889A-52CE4AC8DBD0}"/>
          </ac:spMkLst>
        </pc:spChg>
        <pc:spChg chg="add del">
          <ac:chgData name="silvia.angelo-42@outlook.com" userId="3d30ea2e512c4d01" providerId="LiveId" clId="{CA76C1D6-6C72-45F3-8BCB-3E97D044B83B}" dt="2024-08-26T00:40:05.756" v="535" actId="26606"/>
          <ac:spMkLst>
            <pc:docMk/>
            <pc:sldMk cId="3501479164" sldId="260"/>
            <ac:spMk id="212" creationId="{4E9A171F-91A7-42F8-B25C-E38B244E757C}"/>
          </ac:spMkLst>
        </pc:spChg>
        <pc:spChg chg="add del">
          <ac:chgData name="silvia.angelo-42@outlook.com" userId="3d30ea2e512c4d01" providerId="LiveId" clId="{CA76C1D6-6C72-45F3-8BCB-3E97D044B83B}" dt="2024-08-26T00:40:05.756" v="535" actId="26606"/>
          <ac:spMkLst>
            <pc:docMk/>
            <pc:sldMk cId="3501479164" sldId="260"/>
            <ac:spMk id="213" creationId="{985AAE23-FCB6-4663-907C-0110B0FDC58E}"/>
          </ac:spMkLst>
        </pc:spChg>
        <pc:spChg chg="add del">
          <ac:chgData name="silvia.angelo-42@outlook.com" userId="3d30ea2e512c4d01" providerId="LiveId" clId="{CA76C1D6-6C72-45F3-8BCB-3E97D044B83B}" dt="2024-08-26T00:40:05.756" v="535" actId="26606"/>
          <ac:spMkLst>
            <pc:docMk/>
            <pc:sldMk cId="3501479164" sldId="260"/>
            <ac:spMk id="214" creationId="{57851D67-7085-40E2-B146-F91433A28E08}"/>
          </ac:spMkLst>
        </pc:spChg>
        <pc:spChg chg="add del">
          <ac:chgData name="silvia.angelo-42@outlook.com" userId="3d30ea2e512c4d01" providerId="LiveId" clId="{CA76C1D6-6C72-45F3-8BCB-3E97D044B83B}" dt="2024-08-26T00:40:05.756" v="535" actId="26606"/>
          <ac:spMkLst>
            <pc:docMk/>
            <pc:sldMk cId="3501479164" sldId="260"/>
            <ac:spMk id="215" creationId="{9C969C2C-E7E3-4052-87D4-61E733EC1BBD}"/>
          </ac:spMkLst>
        </pc:spChg>
        <pc:spChg chg="add del">
          <ac:chgData name="silvia.angelo-42@outlook.com" userId="3d30ea2e512c4d01" providerId="LiveId" clId="{CA76C1D6-6C72-45F3-8BCB-3E97D044B83B}" dt="2024-08-26T00:40:05.756" v="535" actId="26606"/>
          <ac:spMkLst>
            <pc:docMk/>
            <pc:sldMk cId="3501479164" sldId="260"/>
            <ac:spMk id="216" creationId="{7C60369F-A41B-4D6E-8990-30E2715C5730}"/>
          </ac:spMkLst>
        </pc:spChg>
        <pc:spChg chg="add del">
          <ac:chgData name="silvia.angelo-42@outlook.com" userId="3d30ea2e512c4d01" providerId="LiveId" clId="{CA76C1D6-6C72-45F3-8BCB-3E97D044B83B}" dt="2024-08-26T00:40:05.756" v="535" actId="26606"/>
          <ac:spMkLst>
            <pc:docMk/>
            <pc:sldMk cId="3501479164" sldId="260"/>
            <ac:spMk id="217" creationId="{56A898E0-0F1C-4CD6-BBAB-3A481A2F02DB}"/>
          </ac:spMkLst>
        </pc:spChg>
        <pc:spChg chg="add del">
          <ac:chgData name="silvia.angelo-42@outlook.com" userId="3d30ea2e512c4d01" providerId="LiveId" clId="{CA76C1D6-6C72-45F3-8BCB-3E97D044B83B}" dt="2024-08-26T00:39:46.823" v="529" actId="26606"/>
          <ac:spMkLst>
            <pc:docMk/>
            <pc:sldMk cId="3501479164" sldId="260"/>
            <ac:spMk id="222" creationId="{EA164D6B-6878-4B9F-A2D0-985D39B17B46}"/>
          </ac:spMkLst>
        </pc:spChg>
        <pc:spChg chg="add del">
          <ac:chgData name="silvia.angelo-42@outlook.com" userId="3d30ea2e512c4d01" providerId="LiveId" clId="{CA76C1D6-6C72-45F3-8BCB-3E97D044B83B}" dt="2024-08-26T00:39:46.823" v="529" actId="26606"/>
          <ac:spMkLst>
            <pc:docMk/>
            <pc:sldMk cId="3501479164" sldId="260"/>
            <ac:spMk id="224" creationId="{362F176A-9349-4CD7-8042-59C0200C8CE9}"/>
          </ac:spMkLst>
        </pc:spChg>
        <pc:spChg chg="add del">
          <ac:chgData name="silvia.angelo-42@outlook.com" userId="3d30ea2e512c4d01" providerId="LiveId" clId="{CA76C1D6-6C72-45F3-8BCB-3E97D044B83B}" dt="2024-08-26T00:39:46.823" v="529" actId="26606"/>
          <ac:spMkLst>
            <pc:docMk/>
            <pc:sldMk cId="3501479164" sldId="260"/>
            <ac:spMk id="226" creationId="{4E9A171F-91A7-42F8-B25C-E38B244E757C}"/>
          </ac:spMkLst>
        </pc:spChg>
        <pc:spChg chg="add del">
          <ac:chgData name="silvia.angelo-42@outlook.com" userId="3d30ea2e512c4d01" providerId="LiveId" clId="{CA76C1D6-6C72-45F3-8BCB-3E97D044B83B}" dt="2024-08-26T00:39:46.823" v="529" actId="26606"/>
          <ac:spMkLst>
            <pc:docMk/>
            <pc:sldMk cId="3501479164" sldId="260"/>
            <ac:spMk id="228" creationId="{064738AB-B6BE-4867-889A-52CE4AC8DBD0}"/>
          </ac:spMkLst>
        </pc:spChg>
        <pc:spChg chg="add del">
          <ac:chgData name="silvia.angelo-42@outlook.com" userId="3d30ea2e512c4d01" providerId="LiveId" clId="{CA76C1D6-6C72-45F3-8BCB-3E97D044B83B}" dt="2024-08-26T00:39:46.823" v="529" actId="26606"/>
          <ac:spMkLst>
            <pc:docMk/>
            <pc:sldMk cId="3501479164" sldId="260"/>
            <ac:spMk id="230" creationId="{57851D67-7085-40E2-B146-F91433A28E08}"/>
          </ac:spMkLst>
        </pc:spChg>
        <pc:spChg chg="add del">
          <ac:chgData name="silvia.angelo-42@outlook.com" userId="3d30ea2e512c4d01" providerId="LiveId" clId="{CA76C1D6-6C72-45F3-8BCB-3E97D044B83B}" dt="2024-08-26T00:39:46.823" v="529" actId="26606"/>
          <ac:spMkLst>
            <pc:docMk/>
            <pc:sldMk cId="3501479164" sldId="260"/>
            <ac:spMk id="232" creationId="{9C969C2C-E7E3-4052-87D4-61E733EC1BBD}"/>
          </ac:spMkLst>
        </pc:spChg>
        <pc:spChg chg="add del">
          <ac:chgData name="silvia.angelo-42@outlook.com" userId="3d30ea2e512c4d01" providerId="LiveId" clId="{CA76C1D6-6C72-45F3-8BCB-3E97D044B83B}" dt="2024-08-26T00:39:46.823" v="529" actId="26606"/>
          <ac:spMkLst>
            <pc:docMk/>
            <pc:sldMk cId="3501479164" sldId="260"/>
            <ac:spMk id="234" creationId="{2C9E843B-168A-434F-8361-E0EFACAC3600}"/>
          </ac:spMkLst>
        </pc:spChg>
        <pc:spChg chg="add del">
          <ac:chgData name="silvia.angelo-42@outlook.com" userId="3d30ea2e512c4d01" providerId="LiveId" clId="{CA76C1D6-6C72-45F3-8BCB-3E97D044B83B}" dt="2024-08-26T00:39:46.823" v="529" actId="26606"/>
          <ac:spMkLst>
            <pc:docMk/>
            <pc:sldMk cId="3501479164" sldId="260"/>
            <ac:spMk id="236" creationId="{7C60369F-A41B-4D6E-8990-30E2715C5730}"/>
          </ac:spMkLst>
        </pc:spChg>
        <pc:spChg chg="add del">
          <ac:chgData name="silvia.angelo-42@outlook.com" userId="3d30ea2e512c4d01" providerId="LiveId" clId="{CA76C1D6-6C72-45F3-8BCB-3E97D044B83B}" dt="2024-08-26T00:39:52.334" v="531" actId="26606"/>
          <ac:spMkLst>
            <pc:docMk/>
            <pc:sldMk cId="3501479164" sldId="260"/>
            <ac:spMk id="238" creationId="{1CFF807F-B774-441D-A57F-37422599105C}"/>
          </ac:spMkLst>
        </pc:spChg>
        <pc:spChg chg="add del">
          <ac:chgData name="silvia.angelo-42@outlook.com" userId="3d30ea2e512c4d01" providerId="LiveId" clId="{CA76C1D6-6C72-45F3-8BCB-3E97D044B83B}" dt="2024-08-26T00:39:52.334" v="531" actId="26606"/>
          <ac:spMkLst>
            <pc:docMk/>
            <pc:sldMk cId="3501479164" sldId="260"/>
            <ac:spMk id="239" creationId="{B62BE8AF-2386-4DB3-82BD-0DB46A54ACEE}"/>
          </ac:spMkLst>
        </pc:spChg>
        <pc:spChg chg="add del">
          <ac:chgData name="silvia.angelo-42@outlook.com" userId="3d30ea2e512c4d01" providerId="LiveId" clId="{CA76C1D6-6C72-45F3-8BCB-3E97D044B83B}" dt="2024-08-26T00:39:52.334" v="531" actId="26606"/>
          <ac:spMkLst>
            <pc:docMk/>
            <pc:sldMk cId="3501479164" sldId="260"/>
            <ac:spMk id="240" creationId="{B8BB7493-9EE6-4200-974B-B9DFA4657BF2}"/>
          </ac:spMkLst>
        </pc:spChg>
        <pc:spChg chg="add del">
          <ac:chgData name="silvia.angelo-42@outlook.com" userId="3d30ea2e512c4d01" providerId="LiveId" clId="{CA76C1D6-6C72-45F3-8BCB-3E97D044B83B}" dt="2024-08-26T00:39:52.334" v="531" actId="26606"/>
          <ac:spMkLst>
            <pc:docMk/>
            <pc:sldMk cId="3501479164" sldId="260"/>
            <ac:spMk id="241" creationId="{EA164D6B-6878-4B9F-A2D0-985D39B17B46}"/>
          </ac:spMkLst>
        </pc:spChg>
        <pc:spChg chg="add del">
          <ac:chgData name="silvia.angelo-42@outlook.com" userId="3d30ea2e512c4d01" providerId="LiveId" clId="{CA76C1D6-6C72-45F3-8BCB-3E97D044B83B}" dt="2024-08-26T00:39:52.334" v="531" actId="26606"/>
          <ac:spMkLst>
            <pc:docMk/>
            <pc:sldMk cId="3501479164" sldId="260"/>
            <ac:spMk id="242" creationId="{BEA1DA1C-6CE0-4AE4-918F-CC0E685C5F0F}"/>
          </ac:spMkLst>
        </pc:spChg>
        <pc:spChg chg="add del">
          <ac:chgData name="silvia.angelo-42@outlook.com" userId="3d30ea2e512c4d01" providerId="LiveId" clId="{CA76C1D6-6C72-45F3-8BCB-3E97D044B83B}" dt="2024-08-26T00:39:52.334" v="531" actId="26606"/>
          <ac:spMkLst>
            <pc:docMk/>
            <pc:sldMk cId="3501479164" sldId="260"/>
            <ac:spMk id="243" creationId="{12CFD4BA-158B-4D88-90D6-EDD6649A5BF6}"/>
          </ac:spMkLst>
        </pc:spChg>
        <pc:spChg chg="add del">
          <ac:chgData name="silvia.angelo-42@outlook.com" userId="3d30ea2e512c4d01" providerId="LiveId" clId="{CA76C1D6-6C72-45F3-8BCB-3E97D044B83B}" dt="2024-08-26T00:39:52.334" v="531" actId="26606"/>
          <ac:spMkLst>
            <pc:docMk/>
            <pc:sldMk cId="3501479164" sldId="260"/>
            <ac:spMk id="244" creationId="{EE5D2B4A-3399-4CCF-A171-7F8B1BF54596}"/>
          </ac:spMkLst>
        </pc:spChg>
        <pc:spChg chg="add del">
          <ac:chgData name="silvia.angelo-42@outlook.com" userId="3d30ea2e512c4d01" providerId="LiveId" clId="{CA76C1D6-6C72-45F3-8BCB-3E97D044B83B}" dt="2024-08-26T00:39:52.334" v="531" actId="26606"/>
          <ac:spMkLst>
            <pc:docMk/>
            <pc:sldMk cId="3501479164" sldId="260"/>
            <ac:spMk id="245" creationId="{985AAE23-FCB6-4663-907C-0110B0FDC58E}"/>
          </ac:spMkLst>
        </pc:spChg>
        <pc:spChg chg="add del">
          <ac:chgData name="silvia.angelo-42@outlook.com" userId="3d30ea2e512c4d01" providerId="LiveId" clId="{CA76C1D6-6C72-45F3-8BCB-3E97D044B83B}" dt="2024-08-26T00:39:52.334" v="531" actId="26606"/>
          <ac:spMkLst>
            <pc:docMk/>
            <pc:sldMk cId="3501479164" sldId="260"/>
            <ac:spMk id="246" creationId="{39843798-3B80-47F8-91B0-5A413F602EA5}"/>
          </ac:spMkLst>
        </pc:spChg>
        <pc:spChg chg="add del">
          <ac:chgData name="silvia.angelo-42@outlook.com" userId="3d30ea2e512c4d01" providerId="LiveId" clId="{CA76C1D6-6C72-45F3-8BCB-3E97D044B83B}" dt="2024-08-26T00:39:52.334" v="531" actId="26606"/>
          <ac:spMkLst>
            <pc:docMk/>
            <pc:sldMk cId="3501479164" sldId="260"/>
            <ac:spMk id="247" creationId="{D1605045-E1AF-4096-9958-925358046765}"/>
          </ac:spMkLst>
        </pc:spChg>
        <pc:spChg chg="add del">
          <ac:chgData name="silvia.angelo-42@outlook.com" userId="3d30ea2e512c4d01" providerId="LiveId" clId="{CA76C1D6-6C72-45F3-8BCB-3E97D044B83B}" dt="2024-08-26T00:39:52.334" v="531" actId="26606"/>
          <ac:spMkLst>
            <pc:docMk/>
            <pc:sldMk cId="3501479164" sldId="260"/>
            <ac:spMk id="248" creationId="{DFBCF891-29A5-496F-9BF8-BD325126E0EA}"/>
          </ac:spMkLst>
        </pc:spChg>
        <pc:spChg chg="add del">
          <ac:chgData name="silvia.angelo-42@outlook.com" userId="3d30ea2e512c4d01" providerId="LiveId" clId="{CA76C1D6-6C72-45F3-8BCB-3E97D044B83B}" dt="2024-08-26T00:40:05.742" v="534" actId="26606"/>
          <ac:spMkLst>
            <pc:docMk/>
            <pc:sldMk cId="3501479164" sldId="260"/>
            <ac:spMk id="250" creationId="{EA164D6B-6878-4B9F-A2D0-985D39B17B46}"/>
          </ac:spMkLst>
        </pc:spChg>
        <pc:spChg chg="add del">
          <ac:chgData name="silvia.angelo-42@outlook.com" userId="3d30ea2e512c4d01" providerId="LiveId" clId="{CA76C1D6-6C72-45F3-8BCB-3E97D044B83B}" dt="2024-08-26T00:40:05.742" v="534" actId="26606"/>
          <ac:spMkLst>
            <pc:docMk/>
            <pc:sldMk cId="3501479164" sldId="260"/>
            <ac:spMk id="251" creationId="{4413CD7F-736E-4AF7-AB2B-473CAA9E1D09}"/>
          </ac:spMkLst>
        </pc:spChg>
        <pc:spChg chg="add del">
          <ac:chgData name="silvia.angelo-42@outlook.com" userId="3d30ea2e512c4d01" providerId="LiveId" clId="{CA76C1D6-6C72-45F3-8BCB-3E97D044B83B}" dt="2024-08-26T00:40:05.742" v="534" actId="26606"/>
          <ac:spMkLst>
            <pc:docMk/>
            <pc:sldMk cId="3501479164" sldId="260"/>
            <ac:spMk id="252" creationId="{55EDA2F5-6B28-478B-9AC4-43FE41E2B3C6}"/>
          </ac:spMkLst>
        </pc:spChg>
        <pc:spChg chg="add del">
          <ac:chgData name="silvia.angelo-42@outlook.com" userId="3d30ea2e512c4d01" providerId="LiveId" clId="{CA76C1D6-6C72-45F3-8BCB-3E97D044B83B}" dt="2024-08-26T00:40:05.742" v="534" actId="26606"/>
          <ac:spMkLst>
            <pc:docMk/>
            <pc:sldMk cId="3501479164" sldId="260"/>
            <ac:spMk id="253" creationId="{701D712E-ABB9-4258-877D-9349C8577A07}"/>
          </ac:spMkLst>
        </pc:spChg>
        <pc:spChg chg="add del">
          <ac:chgData name="silvia.angelo-42@outlook.com" userId="3d30ea2e512c4d01" providerId="LiveId" clId="{CA76C1D6-6C72-45F3-8BCB-3E97D044B83B}" dt="2024-08-26T00:40:05.742" v="534" actId="26606"/>
          <ac:spMkLst>
            <pc:docMk/>
            <pc:sldMk cId="3501479164" sldId="260"/>
            <ac:spMk id="254" creationId="{E7528E56-1447-4C98-882B-CE26279501A1}"/>
          </ac:spMkLst>
        </pc:spChg>
        <pc:spChg chg="add del">
          <ac:chgData name="silvia.angelo-42@outlook.com" userId="3d30ea2e512c4d01" providerId="LiveId" clId="{CA76C1D6-6C72-45F3-8BCB-3E97D044B83B}" dt="2024-08-26T00:40:05.742" v="534" actId="26606"/>
          <ac:spMkLst>
            <pc:docMk/>
            <pc:sldMk cId="3501479164" sldId="260"/>
            <ac:spMk id="255" creationId="{A8EAC26D-6BAA-40DB-8C61-90C7CC5EFECE}"/>
          </ac:spMkLst>
        </pc:spChg>
        <pc:spChg chg="add del">
          <ac:chgData name="silvia.angelo-42@outlook.com" userId="3d30ea2e512c4d01" providerId="LiveId" clId="{CA76C1D6-6C72-45F3-8BCB-3E97D044B83B}" dt="2024-08-26T00:40:51.953" v="548" actId="26606"/>
          <ac:spMkLst>
            <pc:docMk/>
            <pc:sldMk cId="3501479164" sldId="260"/>
            <ac:spMk id="257" creationId="{CA22F210-7186-4074-94C5-FAD2C2EB15B2}"/>
          </ac:spMkLst>
        </pc:spChg>
        <pc:spChg chg="add del">
          <ac:chgData name="silvia.angelo-42@outlook.com" userId="3d30ea2e512c4d01" providerId="LiveId" clId="{CA76C1D6-6C72-45F3-8BCB-3E97D044B83B}" dt="2024-08-26T00:40:51.953" v="548" actId="26606"/>
          <ac:spMkLst>
            <pc:docMk/>
            <pc:sldMk cId="3501479164" sldId="260"/>
            <ac:spMk id="258" creationId="{7ED93057-B056-4D1D-B0DA-F1619DAAF5A1}"/>
          </ac:spMkLst>
        </pc:spChg>
        <pc:spChg chg="add del">
          <ac:chgData name="silvia.angelo-42@outlook.com" userId="3d30ea2e512c4d01" providerId="LiveId" clId="{CA76C1D6-6C72-45F3-8BCB-3E97D044B83B}" dt="2024-08-26T00:40:51.953" v="548" actId="26606"/>
          <ac:spMkLst>
            <pc:docMk/>
            <pc:sldMk cId="3501479164" sldId="260"/>
            <ac:spMk id="259" creationId="{F5B41592-BC5E-4AE2-8CA7-91C73FD8F744}"/>
          </ac:spMkLst>
        </pc:spChg>
        <pc:spChg chg="add del">
          <ac:chgData name="silvia.angelo-42@outlook.com" userId="3d30ea2e512c4d01" providerId="LiveId" clId="{CA76C1D6-6C72-45F3-8BCB-3E97D044B83B}" dt="2024-08-26T00:40:51.953" v="548" actId="26606"/>
          <ac:spMkLst>
            <pc:docMk/>
            <pc:sldMk cId="3501479164" sldId="260"/>
            <ac:spMk id="260" creationId="{CB574A3D-9991-4D4A-91DF-0D0DE47DB31E}"/>
          </ac:spMkLst>
        </pc:spChg>
        <pc:spChg chg="add del">
          <ac:chgData name="silvia.angelo-42@outlook.com" userId="3d30ea2e512c4d01" providerId="LiveId" clId="{CA76C1D6-6C72-45F3-8BCB-3E97D044B83B}" dt="2024-08-26T00:40:51.953" v="548" actId="26606"/>
          <ac:spMkLst>
            <pc:docMk/>
            <pc:sldMk cId="3501479164" sldId="260"/>
            <ac:spMk id="261" creationId="{1E1E5DE2-A148-4DE9-B743-4A00C8F2882C}"/>
          </ac:spMkLst>
        </pc:spChg>
        <pc:spChg chg="add del">
          <ac:chgData name="silvia.angelo-42@outlook.com" userId="3d30ea2e512c4d01" providerId="LiveId" clId="{CA76C1D6-6C72-45F3-8BCB-3E97D044B83B}" dt="2024-08-26T00:40:51.953" v="548" actId="26606"/>
          <ac:spMkLst>
            <pc:docMk/>
            <pc:sldMk cId="3501479164" sldId="260"/>
            <ac:spMk id="262" creationId="{D5A56255-4961-41E1-887B-7319F23C909E}"/>
          </ac:spMkLst>
        </pc:spChg>
        <pc:spChg chg="add del">
          <ac:chgData name="silvia.angelo-42@outlook.com" userId="3d30ea2e512c4d01" providerId="LiveId" clId="{CA76C1D6-6C72-45F3-8BCB-3E97D044B83B}" dt="2024-08-26T00:40:51.953" v="548" actId="26606"/>
          <ac:spMkLst>
            <pc:docMk/>
            <pc:sldMk cId="3501479164" sldId="260"/>
            <ac:spMk id="263" creationId="{0DA88B9B-AB70-4E8F-8499-E6548244DCBB}"/>
          </ac:spMkLst>
        </pc:spChg>
        <pc:spChg chg="add del">
          <ac:chgData name="silvia.angelo-42@outlook.com" userId="3d30ea2e512c4d01" providerId="LiveId" clId="{CA76C1D6-6C72-45F3-8BCB-3E97D044B83B}" dt="2024-08-26T00:40:33.449" v="541" actId="26606"/>
          <ac:spMkLst>
            <pc:docMk/>
            <pc:sldMk cId="3501479164" sldId="260"/>
            <ac:spMk id="268" creationId="{CA22F210-7186-4074-94C5-FAD2C2EB15B2}"/>
          </ac:spMkLst>
        </pc:spChg>
        <pc:spChg chg="add del">
          <ac:chgData name="silvia.angelo-42@outlook.com" userId="3d30ea2e512c4d01" providerId="LiveId" clId="{CA76C1D6-6C72-45F3-8BCB-3E97D044B83B}" dt="2024-08-26T00:40:33.449" v="541" actId="26606"/>
          <ac:spMkLst>
            <pc:docMk/>
            <pc:sldMk cId="3501479164" sldId="260"/>
            <ac:spMk id="270" creationId="{11C4FED8-D85F-4B52-875F-AB6873B50373}"/>
          </ac:spMkLst>
        </pc:spChg>
        <pc:spChg chg="add del">
          <ac:chgData name="silvia.angelo-42@outlook.com" userId="3d30ea2e512c4d01" providerId="LiveId" clId="{CA76C1D6-6C72-45F3-8BCB-3E97D044B83B}" dt="2024-08-26T00:40:33.449" v="541" actId="26606"/>
          <ac:spMkLst>
            <pc:docMk/>
            <pc:sldMk cId="3501479164" sldId="260"/>
            <ac:spMk id="272" creationId="{A3282412-7736-4C66-94B2-C459C26B44D0}"/>
          </ac:spMkLst>
        </pc:spChg>
        <pc:spChg chg="add del">
          <ac:chgData name="silvia.angelo-42@outlook.com" userId="3d30ea2e512c4d01" providerId="LiveId" clId="{CA76C1D6-6C72-45F3-8BCB-3E97D044B83B}" dt="2024-08-26T00:40:42.394" v="543" actId="26606"/>
          <ac:spMkLst>
            <pc:docMk/>
            <pc:sldMk cId="3501479164" sldId="260"/>
            <ac:spMk id="274" creationId="{EE5D2B4A-3399-4CCF-A171-7F8B1BF54596}"/>
          </ac:spMkLst>
        </pc:spChg>
        <pc:spChg chg="add del">
          <ac:chgData name="silvia.angelo-42@outlook.com" userId="3d30ea2e512c4d01" providerId="LiveId" clId="{CA76C1D6-6C72-45F3-8BCB-3E97D044B83B}" dt="2024-08-26T00:40:42.394" v="543" actId="26606"/>
          <ac:spMkLst>
            <pc:docMk/>
            <pc:sldMk cId="3501479164" sldId="260"/>
            <ac:spMk id="275" creationId="{B62BE8AF-2386-4DB3-82BD-0DB46A54ACEE}"/>
          </ac:spMkLst>
        </pc:spChg>
        <pc:spChg chg="add del">
          <ac:chgData name="silvia.angelo-42@outlook.com" userId="3d30ea2e512c4d01" providerId="LiveId" clId="{CA76C1D6-6C72-45F3-8BCB-3E97D044B83B}" dt="2024-08-26T00:40:42.394" v="543" actId="26606"/>
          <ac:spMkLst>
            <pc:docMk/>
            <pc:sldMk cId="3501479164" sldId="260"/>
            <ac:spMk id="276" creationId="{985AAE23-FCB6-4663-907C-0110B0FDC58E}"/>
          </ac:spMkLst>
        </pc:spChg>
        <pc:spChg chg="add del">
          <ac:chgData name="silvia.angelo-42@outlook.com" userId="3d30ea2e512c4d01" providerId="LiveId" clId="{CA76C1D6-6C72-45F3-8BCB-3E97D044B83B}" dt="2024-08-26T00:40:42.394" v="543" actId="26606"/>
          <ac:spMkLst>
            <pc:docMk/>
            <pc:sldMk cId="3501479164" sldId="260"/>
            <ac:spMk id="277" creationId="{EA164D6B-6878-4B9F-A2D0-985D39B17B46}"/>
          </ac:spMkLst>
        </pc:spChg>
        <pc:spChg chg="add del">
          <ac:chgData name="silvia.angelo-42@outlook.com" userId="3d30ea2e512c4d01" providerId="LiveId" clId="{CA76C1D6-6C72-45F3-8BCB-3E97D044B83B}" dt="2024-08-26T00:40:42.394" v="543" actId="26606"/>
          <ac:spMkLst>
            <pc:docMk/>
            <pc:sldMk cId="3501479164" sldId="260"/>
            <ac:spMk id="278" creationId="{39843798-3B80-47F8-91B0-5A413F602EA5}"/>
          </ac:spMkLst>
        </pc:spChg>
        <pc:spChg chg="add del">
          <ac:chgData name="silvia.angelo-42@outlook.com" userId="3d30ea2e512c4d01" providerId="LiveId" clId="{CA76C1D6-6C72-45F3-8BCB-3E97D044B83B}" dt="2024-08-26T00:40:42.394" v="543" actId="26606"/>
          <ac:spMkLst>
            <pc:docMk/>
            <pc:sldMk cId="3501479164" sldId="260"/>
            <ac:spMk id="279" creationId="{12CFD4BA-158B-4D88-90D6-EDD6649A5BF6}"/>
          </ac:spMkLst>
        </pc:spChg>
        <pc:spChg chg="add del">
          <ac:chgData name="silvia.angelo-42@outlook.com" userId="3d30ea2e512c4d01" providerId="LiveId" clId="{CA76C1D6-6C72-45F3-8BCB-3E97D044B83B}" dt="2024-08-26T00:40:42.394" v="543" actId="26606"/>
          <ac:spMkLst>
            <pc:docMk/>
            <pc:sldMk cId="3501479164" sldId="260"/>
            <ac:spMk id="280" creationId="{D1605045-E1AF-4096-9958-925358046765}"/>
          </ac:spMkLst>
        </pc:spChg>
        <pc:spChg chg="add del">
          <ac:chgData name="silvia.angelo-42@outlook.com" userId="3d30ea2e512c4d01" providerId="LiveId" clId="{CA76C1D6-6C72-45F3-8BCB-3E97D044B83B}" dt="2024-08-26T00:40:42.394" v="543" actId="26606"/>
          <ac:spMkLst>
            <pc:docMk/>
            <pc:sldMk cId="3501479164" sldId="260"/>
            <ac:spMk id="282" creationId="{DFBCF891-29A5-496F-9BF8-BD325126E0EA}"/>
          </ac:spMkLst>
        </pc:spChg>
        <pc:spChg chg="add del">
          <ac:chgData name="silvia.angelo-42@outlook.com" userId="3d30ea2e512c4d01" providerId="LiveId" clId="{CA76C1D6-6C72-45F3-8BCB-3E97D044B83B}" dt="2024-08-26T00:40:42.394" v="543" actId="26606"/>
          <ac:spMkLst>
            <pc:docMk/>
            <pc:sldMk cId="3501479164" sldId="260"/>
            <ac:spMk id="284" creationId="{1CFF807F-B774-441D-A57F-37422599105C}"/>
          </ac:spMkLst>
        </pc:spChg>
        <pc:spChg chg="add del">
          <ac:chgData name="silvia.angelo-42@outlook.com" userId="3d30ea2e512c4d01" providerId="LiveId" clId="{CA76C1D6-6C72-45F3-8BCB-3E97D044B83B}" dt="2024-08-26T00:40:42.394" v="543" actId="26606"/>
          <ac:spMkLst>
            <pc:docMk/>
            <pc:sldMk cId="3501479164" sldId="260"/>
            <ac:spMk id="286" creationId="{B8BB7493-9EE6-4200-974B-B9DFA4657BF2}"/>
          </ac:spMkLst>
        </pc:spChg>
        <pc:spChg chg="add del">
          <ac:chgData name="silvia.angelo-42@outlook.com" userId="3d30ea2e512c4d01" providerId="LiveId" clId="{CA76C1D6-6C72-45F3-8BCB-3E97D044B83B}" dt="2024-08-26T00:40:42.394" v="543" actId="26606"/>
          <ac:spMkLst>
            <pc:docMk/>
            <pc:sldMk cId="3501479164" sldId="260"/>
            <ac:spMk id="288" creationId="{BEA1DA1C-6CE0-4AE4-918F-CC0E685C5F0F}"/>
          </ac:spMkLst>
        </pc:spChg>
        <pc:spChg chg="add del">
          <ac:chgData name="silvia.angelo-42@outlook.com" userId="3d30ea2e512c4d01" providerId="LiveId" clId="{CA76C1D6-6C72-45F3-8BCB-3E97D044B83B}" dt="2024-08-26T00:40:46.137" v="545" actId="26606"/>
          <ac:spMkLst>
            <pc:docMk/>
            <pc:sldMk cId="3501479164" sldId="260"/>
            <ac:spMk id="290" creationId="{CA22F210-7186-4074-94C5-FAD2C2EB15B2}"/>
          </ac:spMkLst>
        </pc:spChg>
        <pc:spChg chg="add del">
          <ac:chgData name="silvia.angelo-42@outlook.com" userId="3d30ea2e512c4d01" providerId="LiveId" clId="{CA76C1D6-6C72-45F3-8BCB-3E97D044B83B}" dt="2024-08-26T00:40:46.137" v="545" actId="26606"/>
          <ac:spMkLst>
            <pc:docMk/>
            <pc:sldMk cId="3501479164" sldId="260"/>
            <ac:spMk id="291" creationId="{11C4FED8-D85F-4B52-875F-AB6873B50373}"/>
          </ac:spMkLst>
        </pc:spChg>
        <pc:spChg chg="add del">
          <ac:chgData name="silvia.angelo-42@outlook.com" userId="3d30ea2e512c4d01" providerId="LiveId" clId="{CA76C1D6-6C72-45F3-8BCB-3E97D044B83B}" dt="2024-08-26T00:40:46.137" v="545" actId="26606"/>
          <ac:spMkLst>
            <pc:docMk/>
            <pc:sldMk cId="3501479164" sldId="260"/>
            <ac:spMk id="292" creationId="{A3282412-7736-4C66-94B2-C459C26B44D0}"/>
          </ac:spMkLst>
        </pc:spChg>
        <pc:spChg chg="add del">
          <ac:chgData name="silvia.angelo-42@outlook.com" userId="3d30ea2e512c4d01" providerId="LiveId" clId="{CA76C1D6-6C72-45F3-8BCB-3E97D044B83B}" dt="2024-08-26T00:40:51.937" v="547" actId="26606"/>
          <ac:spMkLst>
            <pc:docMk/>
            <pc:sldMk cId="3501479164" sldId="260"/>
            <ac:spMk id="294" creationId="{CA22F210-7186-4074-94C5-FAD2C2EB15B2}"/>
          </ac:spMkLst>
        </pc:spChg>
        <pc:spChg chg="add del">
          <ac:chgData name="silvia.angelo-42@outlook.com" userId="3d30ea2e512c4d01" providerId="LiveId" clId="{CA76C1D6-6C72-45F3-8BCB-3E97D044B83B}" dt="2024-08-26T00:40:51.937" v="547" actId="26606"/>
          <ac:spMkLst>
            <pc:docMk/>
            <pc:sldMk cId="3501479164" sldId="260"/>
            <ac:spMk id="295" creationId="{7ED93057-B056-4D1D-B0DA-F1619DAAF5A1}"/>
          </ac:spMkLst>
        </pc:spChg>
        <pc:spChg chg="add del">
          <ac:chgData name="silvia.angelo-42@outlook.com" userId="3d30ea2e512c4d01" providerId="LiveId" clId="{CA76C1D6-6C72-45F3-8BCB-3E97D044B83B}" dt="2024-08-26T00:40:51.937" v="547" actId="26606"/>
          <ac:spMkLst>
            <pc:docMk/>
            <pc:sldMk cId="3501479164" sldId="260"/>
            <ac:spMk id="296" creationId="{F5B41592-BC5E-4AE2-8CA7-91C73FD8F744}"/>
          </ac:spMkLst>
        </pc:spChg>
        <pc:spChg chg="add del">
          <ac:chgData name="silvia.angelo-42@outlook.com" userId="3d30ea2e512c4d01" providerId="LiveId" clId="{CA76C1D6-6C72-45F3-8BCB-3E97D044B83B}" dt="2024-08-26T00:40:51.937" v="547" actId="26606"/>
          <ac:spMkLst>
            <pc:docMk/>
            <pc:sldMk cId="3501479164" sldId="260"/>
            <ac:spMk id="297" creationId="{CB574A3D-9991-4D4A-91DF-0D0DE47DB31E}"/>
          </ac:spMkLst>
        </pc:spChg>
        <pc:spChg chg="add del">
          <ac:chgData name="silvia.angelo-42@outlook.com" userId="3d30ea2e512c4d01" providerId="LiveId" clId="{CA76C1D6-6C72-45F3-8BCB-3E97D044B83B}" dt="2024-08-26T00:40:51.937" v="547" actId="26606"/>
          <ac:spMkLst>
            <pc:docMk/>
            <pc:sldMk cId="3501479164" sldId="260"/>
            <ac:spMk id="298" creationId="{1E1E5DE2-A148-4DE9-B743-4A00C8F2882C}"/>
          </ac:spMkLst>
        </pc:spChg>
        <pc:spChg chg="add del">
          <ac:chgData name="silvia.angelo-42@outlook.com" userId="3d30ea2e512c4d01" providerId="LiveId" clId="{CA76C1D6-6C72-45F3-8BCB-3E97D044B83B}" dt="2024-08-26T00:40:51.937" v="547" actId="26606"/>
          <ac:spMkLst>
            <pc:docMk/>
            <pc:sldMk cId="3501479164" sldId="260"/>
            <ac:spMk id="299" creationId="{D5A56255-4961-41E1-887B-7319F23C909E}"/>
          </ac:spMkLst>
        </pc:spChg>
        <pc:spChg chg="add del">
          <ac:chgData name="silvia.angelo-42@outlook.com" userId="3d30ea2e512c4d01" providerId="LiveId" clId="{CA76C1D6-6C72-45F3-8BCB-3E97D044B83B}" dt="2024-08-26T00:40:51.937" v="547" actId="26606"/>
          <ac:spMkLst>
            <pc:docMk/>
            <pc:sldMk cId="3501479164" sldId="260"/>
            <ac:spMk id="300" creationId="{0DA88B9B-AB70-4E8F-8499-E6548244DCBB}"/>
          </ac:spMkLst>
        </pc:spChg>
        <pc:spChg chg="add">
          <ac:chgData name="silvia.angelo-42@outlook.com" userId="3d30ea2e512c4d01" providerId="LiveId" clId="{CA76C1D6-6C72-45F3-8BCB-3E97D044B83B}" dt="2024-08-26T00:40:51.953" v="548" actId="26606"/>
          <ac:spMkLst>
            <pc:docMk/>
            <pc:sldMk cId="3501479164" sldId="260"/>
            <ac:spMk id="302" creationId="{EA164D6B-6878-4B9F-A2D0-985D39B17B46}"/>
          </ac:spMkLst>
        </pc:spChg>
        <pc:spChg chg="add">
          <ac:chgData name="silvia.angelo-42@outlook.com" userId="3d30ea2e512c4d01" providerId="LiveId" clId="{CA76C1D6-6C72-45F3-8BCB-3E97D044B83B}" dt="2024-08-26T00:40:51.953" v="548" actId="26606"/>
          <ac:spMkLst>
            <pc:docMk/>
            <pc:sldMk cId="3501479164" sldId="260"/>
            <ac:spMk id="303" creationId="{362F176A-9349-4CD7-8042-59C0200C8CE9}"/>
          </ac:spMkLst>
        </pc:spChg>
        <pc:spChg chg="add">
          <ac:chgData name="silvia.angelo-42@outlook.com" userId="3d30ea2e512c4d01" providerId="LiveId" clId="{CA76C1D6-6C72-45F3-8BCB-3E97D044B83B}" dt="2024-08-26T00:40:51.953" v="548" actId="26606"/>
          <ac:spMkLst>
            <pc:docMk/>
            <pc:sldMk cId="3501479164" sldId="260"/>
            <ac:spMk id="304" creationId="{4E9A171F-91A7-42F8-B25C-E38B244E757C}"/>
          </ac:spMkLst>
        </pc:spChg>
        <pc:spChg chg="add">
          <ac:chgData name="silvia.angelo-42@outlook.com" userId="3d30ea2e512c4d01" providerId="LiveId" clId="{CA76C1D6-6C72-45F3-8BCB-3E97D044B83B}" dt="2024-08-26T00:40:51.953" v="548" actId="26606"/>
          <ac:spMkLst>
            <pc:docMk/>
            <pc:sldMk cId="3501479164" sldId="260"/>
            <ac:spMk id="305" creationId="{064738AB-B6BE-4867-889A-52CE4AC8DBD0}"/>
          </ac:spMkLst>
        </pc:spChg>
        <pc:spChg chg="add">
          <ac:chgData name="silvia.angelo-42@outlook.com" userId="3d30ea2e512c4d01" providerId="LiveId" clId="{CA76C1D6-6C72-45F3-8BCB-3E97D044B83B}" dt="2024-08-26T00:40:51.953" v="548" actId="26606"/>
          <ac:spMkLst>
            <pc:docMk/>
            <pc:sldMk cId="3501479164" sldId="260"/>
            <ac:spMk id="306" creationId="{57851D67-7085-40E2-B146-F91433A28E08}"/>
          </ac:spMkLst>
        </pc:spChg>
        <pc:spChg chg="add">
          <ac:chgData name="silvia.angelo-42@outlook.com" userId="3d30ea2e512c4d01" providerId="LiveId" clId="{CA76C1D6-6C72-45F3-8BCB-3E97D044B83B}" dt="2024-08-26T00:40:51.953" v="548" actId="26606"/>
          <ac:spMkLst>
            <pc:docMk/>
            <pc:sldMk cId="3501479164" sldId="260"/>
            <ac:spMk id="307" creationId="{9C969C2C-E7E3-4052-87D4-61E733EC1BBD}"/>
          </ac:spMkLst>
        </pc:spChg>
        <pc:spChg chg="add">
          <ac:chgData name="silvia.angelo-42@outlook.com" userId="3d30ea2e512c4d01" providerId="LiveId" clId="{CA76C1D6-6C72-45F3-8BCB-3E97D044B83B}" dt="2024-08-26T00:40:51.953" v="548" actId="26606"/>
          <ac:spMkLst>
            <pc:docMk/>
            <pc:sldMk cId="3501479164" sldId="260"/>
            <ac:spMk id="308" creationId="{2C9E843B-168A-434F-8361-E0EFACAC3600}"/>
          </ac:spMkLst>
        </pc:spChg>
        <pc:spChg chg="add">
          <ac:chgData name="silvia.angelo-42@outlook.com" userId="3d30ea2e512c4d01" providerId="LiveId" clId="{CA76C1D6-6C72-45F3-8BCB-3E97D044B83B}" dt="2024-08-26T00:40:51.953" v="548" actId="26606"/>
          <ac:spMkLst>
            <pc:docMk/>
            <pc:sldMk cId="3501479164" sldId="260"/>
            <ac:spMk id="309" creationId="{7C60369F-A41B-4D6E-8990-30E2715C5730}"/>
          </ac:spMkLst>
        </pc:spChg>
        <pc:picChg chg="add del mod ord">
          <ac:chgData name="silvia.angelo-42@outlook.com" userId="3d30ea2e512c4d01" providerId="LiveId" clId="{CA76C1D6-6C72-45F3-8BCB-3E97D044B83B}" dt="2024-08-26T00:40:55.720" v="550" actId="478"/>
          <ac:picMkLst>
            <pc:docMk/>
            <pc:sldMk cId="3501479164" sldId="260"/>
            <ac:picMk id="5" creationId="{A4B2D78C-EFDE-B785-CC6F-FEEC0B039134}"/>
          </ac:picMkLst>
        </pc:picChg>
        <pc:picChg chg="add del mod ord">
          <ac:chgData name="silvia.angelo-42@outlook.com" userId="3d30ea2e512c4d01" providerId="LiveId" clId="{CA76C1D6-6C72-45F3-8BCB-3E97D044B83B}" dt="2024-08-26T00:35:51.832" v="494" actId="478"/>
          <ac:picMkLst>
            <pc:docMk/>
            <pc:sldMk cId="3501479164" sldId="260"/>
            <ac:picMk id="6" creationId="{6C3346A7-BD3B-ECD6-85D7-C94EE8218AF1}"/>
          </ac:picMkLst>
        </pc:picChg>
        <pc:picChg chg="add mod ord">
          <ac:chgData name="silvia.angelo-42@outlook.com" userId="3d30ea2e512c4d01" providerId="LiveId" clId="{CA76C1D6-6C72-45F3-8BCB-3E97D044B83B}" dt="2024-08-26T00:40:51.953" v="548" actId="26606"/>
          <ac:picMkLst>
            <pc:docMk/>
            <pc:sldMk cId="3501479164" sldId="260"/>
            <ac:picMk id="7" creationId="{420CC2B9-9F89-1EF0-705F-BA6DF8134E75}"/>
          </ac:picMkLst>
        </pc:picChg>
        <pc:picChg chg="add mod">
          <ac:chgData name="silvia.angelo-42@outlook.com" userId="3d30ea2e512c4d01" providerId="LiveId" clId="{CA76C1D6-6C72-45F3-8BCB-3E97D044B83B}" dt="2024-08-26T00:41:42.155" v="562" actId="14100"/>
          <ac:picMkLst>
            <pc:docMk/>
            <pc:sldMk cId="3501479164" sldId="260"/>
            <ac:picMk id="9" creationId="{F9B1C2C3-703D-762D-35E8-458E8300C9D1}"/>
          </ac:picMkLst>
        </pc:picChg>
      </pc:sldChg>
      <pc:sldChg chg="addSp delSp modSp new mod setBg">
        <pc:chgData name="silvia.angelo-42@outlook.com" userId="3d30ea2e512c4d01" providerId="LiveId" clId="{CA76C1D6-6C72-45F3-8BCB-3E97D044B83B}" dt="2024-09-11T23:53:50.511" v="864" actId="20577"/>
        <pc:sldMkLst>
          <pc:docMk/>
          <pc:sldMk cId="1994221771" sldId="261"/>
        </pc:sldMkLst>
        <pc:spChg chg="del">
          <ac:chgData name="silvia.angelo-42@outlook.com" userId="3d30ea2e512c4d01" providerId="LiveId" clId="{CA76C1D6-6C72-45F3-8BCB-3E97D044B83B}" dt="2024-08-26T00:42:06.862" v="563"/>
          <ac:spMkLst>
            <pc:docMk/>
            <pc:sldMk cId="1994221771" sldId="261"/>
            <ac:spMk id="2" creationId="{B13BD1AA-141A-9665-6288-4071BDC5C678}"/>
          </ac:spMkLst>
        </pc:spChg>
        <pc:spChg chg="del">
          <ac:chgData name="silvia.angelo-42@outlook.com" userId="3d30ea2e512c4d01" providerId="LiveId" clId="{CA76C1D6-6C72-45F3-8BCB-3E97D044B83B}" dt="2024-08-26T00:42:12.072" v="564"/>
          <ac:spMkLst>
            <pc:docMk/>
            <pc:sldMk cId="1994221771" sldId="261"/>
            <ac:spMk id="3" creationId="{0DE41523-55D1-75BD-41C1-8A29E3C4D2DA}"/>
          </ac:spMkLst>
        </pc:spChg>
        <pc:spChg chg="mod ord">
          <ac:chgData name="silvia.angelo-42@outlook.com" userId="3d30ea2e512c4d01" providerId="LiveId" clId="{CA76C1D6-6C72-45F3-8BCB-3E97D044B83B}" dt="2024-09-11T23:53:50.511" v="864" actId="20577"/>
          <ac:spMkLst>
            <pc:docMk/>
            <pc:sldMk cId="1994221771" sldId="261"/>
            <ac:spMk id="4" creationId="{BE9DC90D-0979-3583-B32E-C12598460FC5}"/>
          </ac:spMkLst>
        </pc:spChg>
        <pc:spChg chg="add mod ord">
          <ac:chgData name="silvia.angelo-42@outlook.com" userId="3d30ea2e512c4d01" providerId="LiveId" clId="{CA76C1D6-6C72-45F3-8BCB-3E97D044B83B}" dt="2024-08-26T00:51:11.902" v="760" actId="14100"/>
          <ac:spMkLst>
            <pc:docMk/>
            <pc:sldMk cId="1994221771" sldId="261"/>
            <ac:spMk id="5" creationId="{8E55796E-1BCC-336A-2245-32375D928E54}"/>
          </ac:spMkLst>
        </pc:spChg>
        <pc:spChg chg="add del mod">
          <ac:chgData name="silvia.angelo-42@outlook.com" userId="3d30ea2e512c4d01" providerId="LiveId" clId="{CA76C1D6-6C72-45F3-8BCB-3E97D044B83B}" dt="2024-08-26T00:42:17.036" v="565"/>
          <ac:spMkLst>
            <pc:docMk/>
            <pc:sldMk cId="1994221771" sldId="261"/>
            <ac:spMk id="6" creationId="{7AD02DA6-21C3-7A1C-677C-083CBF058FDF}"/>
          </ac:spMkLst>
        </pc:spChg>
        <pc:spChg chg="add del mod">
          <ac:chgData name="silvia.angelo-42@outlook.com" userId="3d30ea2e512c4d01" providerId="LiveId" clId="{CA76C1D6-6C72-45F3-8BCB-3E97D044B83B}" dt="2024-08-26T00:42:54.917" v="566"/>
          <ac:spMkLst>
            <pc:docMk/>
            <pc:sldMk cId="1994221771" sldId="261"/>
            <ac:spMk id="7" creationId="{7A61443D-22CA-C281-5EBE-55263286F80D}"/>
          </ac:spMkLst>
        </pc:spChg>
        <pc:spChg chg="add del">
          <ac:chgData name="silvia.angelo-42@outlook.com" userId="3d30ea2e512c4d01" providerId="LiveId" clId="{CA76C1D6-6C72-45F3-8BCB-3E97D044B83B}" dt="2024-08-26T00:43:43.409" v="580" actId="26606"/>
          <ac:spMkLst>
            <pc:docMk/>
            <pc:sldMk cId="1994221771" sldId="261"/>
            <ac:spMk id="16" creationId="{0786F82F-1B47-46ED-8EAE-53EF71E59E9A}"/>
          </ac:spMkLst>
        </pc:spChg>
        <pc:spChg chg="add del">
          <ac:chgData name="silvia.angelo-42@outlook.com" userId="3d30ea2e512c4d01" providerId="LiveId" clId="{CA76C1D6-6C72-45F3-8BCB-3E97D044B83B}" dt="2024-08-26T00:43:43.409" v="580" actId="26606"/>
          <ac:spMkLst>
            <pc:docMk/>
            <pc:sldMk cId="1994221771" sldId="261"/>
            <ac:spMk id="18" creationId="{EF1BAF6F-6275-4646-9C59-331B29B9550F}"/>
          </ac:spMkLst>
        </pc:spChg>
        <pc:spChg chg="add del">
          <ac:chgData name="silvia.angelo-42@outlook.com" userId="3d30ea2e512c4d01" providerId="LiveId" clId="{CA76C1D6-6C72-45F3-8BCB-3E97D044B83B}" dt="2024-08-26T00:43:43.409" v="580" actId="26606"/>
          <ac:spMkLst>
            <pc:docMk/>
            <pc:sldMk cId="1994221771" sldId="261"/>
            <ac:spMk id="20" creationId="{099405E2-1A96-4DBA-A9DC-4C2A1B421CA9}"/>
          </ac:spMkLst>
        </pc:spChg>
        <pc:spChg chg="add del">
          <ac:chgData name="silvia.angelo-42@outlook.com" userId="3d30ea2e512c4d01" providerId="LiveId" clId="{CA76C1D6-6C72-45F3-8BCB-3E97D044B83B}" dt="2024-08-26T00:43:43.409" v="580" actId="26606"/>
          <ac:spMkLst>
            <pc:docMk/>
            <pc:sldMk cId="1994221771" sldId="261"/>
            <ac:spMk id="22" creationId="{79855050-A75B-4DD0-9B56-8B1C7722D884}"/>
          </ac:spMkLst>
        </pc:spChg>
        <pc:spChg chg="add del">
          <ac:chgData name="silvia.angelo-42@outlook.com" userId="3d30ea2e512c4d01" providerId="LiveId" clId="{CA76C1D6-6C72-45F3-8BCB-3E97D044B83B}" dt="2024-08-26T00:43:43.409" v="580" actId="26606"/>
          <ac:spMkLst>
            <pc:docMk/>
            <pc:sldMk cId="1994221771" sldId="261"/>
            <ac:spMk id="24" creationId="{2060C0F7-61A6-4E64-A77E-AFBD81127352}"/>
          </ac:spMkLst>
        </pc:spChg>
        <pc:spChg chg="add del">
          <ac:chgData name="silvia.angelo-42@outlook.com" userId="3d30ea2e512c4d01" providerId="LiveId" clId="{CA76C1D6-6C72-45F3-8BCB-3E97D044B83B}" dt="2024-08-26T00:43:43.409" v="580" actId="26606"/>
          <ac:spMkLst>
            <pc:docMk/>
            <pc:sldMk cId="1994221771" sldId="261"/>
            <ac:spMk id="26" creationId="{BCF4857D-F003-4CA1-82AB-00900B1008BA}"/>
          </ac:spMkLst>
        </pc:spChg>
        <pc:spChg chg="add del">
          <ac:chgData name="silvia.angelo-42@outlook.com" userId="3d30ea2e512c4d01" providerId="LiveId" clId="{CA76C1D6-6C72-45F3-8BCB-3E97D044B83B}" dt="2024-08-26T00:43:43.409" v="580" actId="26606"/>
          <ac:spMkLst>
            <pc:docMk/>
            <pc:sldMk cId="1994221771" sldId="261"/>
            <ac:spMk id="28" creationId="{DB791336-FCAA-4174-9303-B3F374861110}"/>
          </ac:spMkLst>
        </pc:spChg>
        <pc:spChg chg="add del">
          <ac:chgData name="silvia.angelo-42@outlook.com" userId="3d30ea2e512c4d01" providerId="LiveId" clId="{CA76C1D6-6C72-45F3-8BCB-3E97D044B83B}" dt="2024-08-26T00:43:43.409" v="580" actId="26606"/>
          <ac:spMkLst>
            <pc:docMk/>
            <pc:sldMk cId="1994221771" sldId="261"/>
            <ac:spMk id="30" creationId="{CA212158-300D-44D0-9CCE-472C3F669EE1}"/>
          </ac:spMkLst>
        </pc:spChg>
        <pc:spChg chg="add del">
          <ac:chgData name="silvia.angelo-42@outlook.com" userId="3d30ea2e512c4d01" providerId="LiveId" clId="{CA76C1D6-6C72-45F3-8BCB-3E97D044B83B}" dt="2024-08-26T00:43:43.409" v="580" actId="26606"/>
          <ac:spMkLst>
            <pc:docMk/>
            <pc:sldMk cId="1994221771" sldId="261"/>
            <ac:spMk id="32" creationId="{988521F4-D44A-42C5-9BDB-5CA25554098B}"/>
          </ac:spMkLst>
        </pc:spChg>
        <pc:spChg chg="add del">
          <ac:chgData name="silvia.angelo-42@outlook.com" userId="3d30ea2e512c4d01" providerId="LiveId" clId="{CA76C1D6-6C72-45F3-8BCB-3E97D044B83B}" dt="2024-08-26T00:43:43.409" v="580" actId="26606"/>
          <ac:spMkLst>
            <pc:docMk/>
            <pc:sldMk cId="1994221771" sldId="261"/>
            <ac:spMk id="34" creationId="{5E6738EB-6FF0-4AF9-8462-57F4494B88B2}"/>
          </ac:spMkLst>
        </pc:spChg>
        <pc:spChg chg="add del">
          <ac:chgData name="silvia.angelo-42@outlook.com" userId="3d30ea2e512c4d01" providerId="LiveId" clId="{CA76C1D6-6C72-45F3-8BCB-3E97D044B83B}" dt="2024-08-26T00:43:43.409" v="580" actId="26606"/>
          <ac:spMkLst>
            <pc:docMk/>
            <pc:sldMk cId="1994221771" sldId="261"/>
            <ac:spMk id="36" creationId="{4CE50A25-23E4-44AC-A4E5-38C15E086193}"/>
          </ac:spMkLst>
        </pc:spChg>
        <pc:spChg chg="add del">
          <ac:chgData name="silvia.angelo-42@outlook.com" userId="3d30ea2e512c4d01" providerId="LiveId" clId="{CA76C1D6-6C72-45F3-8BCB-3E97D044B83B}" dt="2024-08-26T00:50:52.604" v="755" actId="26606"/>
          <ac:spMkLst>
            <pc:docMk/>
            <pc:sldMk cId="1994221771" sldId="261"/>
            <ac:spMk id="41" creationId="{0786F82F-1B47-46ED-8EAE-53EF71E59E9A}"/>
          </ac:spMkLst>
        </pc:spChg>
        <pc:spChg chg="add del">
          <ac:chgData name="silvia.angelo-42@outlook.com" userId="3d30ea2e512c4d01" providerId="LiveId" clId="{CA76C1D6-6C72-45F3-8BCB-3E97D044B83B}" dt="2024-08-26T00:50:52.604" v="755" actId="26606"/>
          <ac:spMkLst>
            <pc:docMk/>
            <pc:sldMk cId="1994221771" sldId="261"/>
            <ac:spMk id="43" creationId="{EF1BAF6F-6275-4646-9C59-331B29B9550F}"/>
          </ac:spMkLst>
        </pc:spChg>
        <pc:spChg chg="add del">
          <ac:chgData name="silvia.angelo-42@outlook.com" userId="3d30ea2e512c4d01" providerId="LiveId" clId="{CA76C1D6-6C72-45F3-8BCB-3E97D044B83B}" dt="2024-08-26T00:50:52.604" v="755" actId="26606"/>
          <ac:spMkLst>
            <pc:docMk/>
            <pc:sldMk cId="1994221771" sldId="261"/>
            <ac:spMk id="45" creationId="{099405E2-1A96-4DBA-A9DC-4C2A1B421CA9}"/>
          </ac:spMkLst>
        </pc:spChg>
        <pc:spChg chg="add del">
          <ac:chgData name="silvia.angelo-42@outlook.com" userId="3d30ea2e512c4d01" providerId="LiveId" clId="{CA76C1D6-6C72-45F3-8BCB-3E97D044B83B}" dt="2024-08-26T00:50:52.604" v="755" actId="26606"/>
          <ac:spMkLst>
            <pc:docMk/>
            <pc:sldMk cId="1994221771" sldId="261"/>
            <ac:spMk id="47" creationId="{79855050-A75B-4DD0-9B56-8B1C7722D884}"/>
          </ac:spMkLst>
        </pc:spChg>
        <pc:spChg chg="add del">
          <ac:chgData name="silvia.angelo-42@outlook.com" userId="3d30ea2e512c4d01" providerId="LiveId" clId="{CA76C1D6-6C72-45F3-8BCB-3E97D044B83B}" dt="2024-08-26T00:50:52.604" v="755" actId="26606"/>
          <ac:spMkLst>
            <pc:docMk/>
            <pc:sldMk cId="1994221771" sldId="261"/>
            <ac:spMk id="49" creationId="{2060C0F7-61A6-4E64-A77E-AFBD81127352}"/>
          </ac:spMkLst>
        </pc:spChg>
        <pc:spChg chg="add del">
          <ac:chgData name="silvia.angelo-42@outlook.com" userId="3d30ea2e512c4d01" providerId="LiveId" clId="{CA76C1D6-6C72-45F3-8BCB-3E97D044B83B}" dt="2024-08-26T00:50:52.604" v="755" actId="26606"/>
          <ac:spMkLst>
            <pc:docMk/>
            <pc:sldMk cId="1994221771" sldId="261"/>
            <ac:spMk id="51" creationId="{BCF4857D-F003-4CA1-82AB-00900B1008BA}"/>
          </ac:spMkLst>
        </pc:spChg>
        <pc:spChg chg="add del">
          <ac:chgData name="silvia.angelo-42@outlook.com" userId="3d30ea2e512c4d01" providerId="LiveId" clId="{CA76C1D6-6C72-45F3-8BCB-3E97D044B83B}" dt="2024-08-26T00:50:52.604" v="755" actId="26606"/>
          <ac:spMkLst>
            <pc:docMk/>
            <pc:sldMk cId="1994221771" sldId="261"/>
            <ac:spMk id="53" creationId="{DB791336-FCAA-4174-9303-B3F374861110}"/>
          </ac:spMkLst>
        </pc:spChg>
        <pc:spChg chg="add del">
          <ac:chgData name="silvia.angelo-42@outlook.com" userId="3d30ea2e512c4d01" providerId="LiveId" clId="{CA76C1D6-6C72-45F3-8BCB-3E97D044B83B}" dt="2024-08-26T00:50:52.604" v="755" actId="26606"/>
          <ac:spMkLst>
            <pc:docMk/>
            <pc:sldMk cId="1994221771" sldId="261"/>
            <ac:spMk id="55" creationId="{CA212158-300D-44D0-9CCE-472C3F669EE1}"/>
          </ac:spMkLst>
        </pc:spChg>
        <pc:spChg chg="add del">
          <ac:chgData name="silvia.angelo-42@outlook.com" userId="3d30ea2e512c4d01" providerId="LiveId" clId="{CA76C1D6-6C72-45F3-8BCB-3E97D044B83B}" dt="2024-08-26T00:50:52.604" v="755" actId="26606"/>
          <ac:spMkLst>
            <pc:docMk/>
            <pc:sldMk cId="1994221771" sldId="261"/>
            <ac:spMk id="57" creationId="{988521F4-D44A-42C5-9BDB-5CA25554098B}"/>
          </ac:spMkLst>
        </pc:spChg>
        <pc:spChg chg="add del">
          <ac:chgData name="silvia.angelo-42@outlook.com" userId="3d30ea2e512c4d01" providerId="LiveId" clId="{CA76C1D6-6C72-45F3-8BCB-3E97D044B83B}" dt="2024-08-26T00:50:52.604" v="755" actId="26606"/>
          <ac:spMkLst>
            <pc:docMk/>
            <pc:sldMk cId="1994221771" sldId="261"/>
            <ac:spMk id="59" creationId="{5E6738EB-6FF0-4AF9-8462-57F4494B88B2}"/>
          </ac:spMkLst>
        </pc:spChg>
        <pc:spChg chg="add del">
          <ac:chgData name="silvia.angelo-42@outlook.com" userId="3d30ea2e512c4d01" providerId="LiveId" clId="{CA76C1D6-6C72-45F3-8BCB-3E97D044B83B}" dt="2024-08-26T00:50:52.604" v="755" actId="26606"/>
          <ac:spMkLst>
            <pc:docMk/>
            <pc:sldMk cId="1994221771" sldId="261"/>
            <ac:spMk id="61" creationId="{1649735B-7A94-4CFA-B31A-CFBAD459BD24}"/>
          </ac:spMkLst>
        </pc:spChg>
        <pc:spChg chg="add del">
          <ac:chgData name="silvia.angelo-42@outlook.com" userId="3d30ea2e512c4d01" providerId="LiveId" clId="{CA76C1D6-6C72-45F3-8BCB-3E97D044B83B}" dt="2024-08-26T00:50:52.604" v="755" actId="26606"/>
          <ac:spMkLst>
            <pc:docMk/>
            <pc:sldMk cId="1994221771" sldId="261"/>
            <ac:spMk id="63" creationId="{24E81BD4-F8B8-44C0-A93B-A825E70EF8CC}"/>
          </ac:spMkLst>
        </pc:spChg>
        <pc:spChg chg="add del">
          <ac:chgData name="silvia.angelo-42@outlook.com" userId="3d30ea2e512c4d01" providerId="LiveId" clId="{CA76C1D6-6C72-45F3-8BCB-3E97D044B83B}" dt="2024-08-26T00:50:48.164" v="752" actId="26606"/>
          <ac:spMkLst>
            <pc:docMk/>
            <pc:sldMk cId="1994221771" sldId="261"/>
            <ac:spMk id="68" creationId="{1ED69555-EE48-4B19-812B-4E1068DBF976}"/>
          </ac:spMkLst>
        </pc:spChg>
        <pc:spChg chg="add del">
          <ac:chgData name="silvia.angelo-42@outlook.com" userId="3d30ea2e512c4d01" providerId="LiveId" clId="{CA76C1D6-6C72-45F3-8BCB-3E97D044B83B}" dt="2024-08-26T00:50:48.164" v="752" actId="26606"/>
          <ac:spMkLst>
            <pc:docMk/>
            <pc:sldMk cId="1994221771" sldId="261"/>
            <ac:spMk id="70" creationId="{57AEB73D-F521-4B19-820F-12DB6BCC8406}"/>
          </ac:spMkLst>
        </pc:spChg>
        <pc:spChg chg="add del">
          <ac:chgData name="silvia.angelo-42@outlook.com" userId="3d30ea2e512c4d01" providerId="LiveId" clId="{CA76C1D6-6C72-45F3-8BCB-3E97D044B83B}" dt="2024-08-26T00:50:48.164" v="752" actId="26606"/>
          <ac:spMkLst>
            <pc:docMk/>
            <pc:sldMk cId="1994221771" sldId="261"/>
            <ac:spMk id="72" creationId="{6B72EEBA-3A5D-41CE-8465-A45A0F65674E}"/>
          </ac:spMkLst>
        </pc:spChg>
        <pc:spChg chg="add del">
          <ac:chgData name="silvia.angelo-42@outlook.com" userId="3d30ea2e512c4d01" providerId="LiveId" clId="{CA76C1D6-6C72-45F3-8BCB-3E97D044B83B}" dt="2024-08-26T00:50:48.164" v="752" actId="26606"/>
          <ac:spMkLst>
            <pc:docMk/>
            <pc:sldMk cId="1994221771" sldId="261"/>
            <ac:spMk id="74" creationId="{EA164D6B-6878-4B9F-A2D0-985D39B17B46}"/>
          </ac:spMkLst>
        </pc:spChg>
        <pc:spChg chg="add del">
          <ac:chgData name="silvia.angelo-42@outlook.com" userId="3d30ea2e512c4d01" providerId="LiveId" clId="{CA76C1D6-6C72-45F3-8BCB-3E97D044B83B}" dt="2024-08-26T00:50:48.164" v="752" actId="26606"/>
          <ac:spMkLst>
            <pc:docMk/>
            <pc:sldMk cId="1994221771" sldId="261"/>
            <ac:spMk id="76" creationId="{4413CD7F-736E-4AF7-AB2B-473CAA9E1D09}"/>
          </ac:spMkLst>
        </pc:spChg>
        <pc:spChg chg="add del">
          <ac:chgData name="silvia.angelo-42@outlook.com" userId="3d30ea2e512c4d01" providerId="LiveId" clId="{CA76C1D6-6C72-45F3-8BCB-3E97D044B83B}" dt="2024-08-26T00:50:48.164" v="752" actId="26606"/>
          <ac:spMkLst>
            <pc:docMk/>
            <pc:sldMk cId="1994221771" sldId="261"/>
            <ac:spMk id="78" creationId="{55EDA2F5-6B28-478B-9AC4-43FE41E2B3C6}"/>
          </ac:spMkLst>
        </pc:spChg>
        <pc:spChg chg="add del">
          <ac:chgData name="silvia.angelo-42@outlook.com" userId="3d30ea2e512c4d01" providerId="LiveId" clId="{CA76C1D6-6C72-45F3-8BCB-3E97D044B83B}" dt="2024-08-26T00:50:48.164" v="752" actId="26606"/>
          <ac:spMkLst>
            <pc:docMk/>
            <pc:sldMk cId="1994221771" sldId="261"/>
            <ac:spMk id="80" creationId="{701D712E-ABB9-4258-877D-9349C8577A07}"/>
          </ac:spMkLst>
        </pc:spChg>
        <pc:spChg chg="add del">
          <ac:chgData name="silvia.angelo-42@outlook.com" userId="3d30ea2e512c4d01" providerId="LiveId" clId="{CA76C1D6-6C72-45F3-8BCB-3E97D044B83B}" dt="2024-08-26T00:50:48.164" v="752" actId="26606"/>
          <ac:spMkLst>
            <pc:docMk/>
            <pc:sldMk cId="1994221771" sldId="261"/>
            <ac:spMk id="82" creationId="{E7528E56-1447-4C98-882B-CE26279501A1}"/>
          </ac:spMkLst>
        </pc:spChg>
        <pc:spChg chg="add del">
          <ac:chgData name="silvia.angelo-42@outlook.com" userId="3d30ea2e512c4d01" providerId="LiveId" clId="{CA76C1D6-6C72-45F3-8BCB-3E97D044B83B}" dt="2024-08-26T00:50:48.164" v="752" actId="26606"/>
          <ac:spMkLst>
            <pc:docMk/>
            <pc:sldMk cId="1994221771" sldId="261"/>
            <ac:spMk id="84" creationId="{E0435B41-AE93-4B2B-893F-1E6F7E6C249D}"/>
          </ac:spMkLst>
        </pc:spChg>
        <pc:spChg chg="add del">
          <ac:chgData name="silvia.angelo-42@outlook.com" userId="3d30ea2e512c4d01" providerId="LiveId" clId="{CA76C1D6-6C72-45F3-8BCB-3E97D044B83B}" dt="2024-08-26T00:50:48.164" v="752" actId="26606"/>
          <ac:spMkLst>
            <pc:docMk/>
            <pc:sldMk cId="1994221771" sldId="261"/>
            <ac:spMk id="86" creationId="{F1553078-B0E1-4A20-B647-DD55B804951A}"/>
          </ac:spMkLst>
        </pc:spChg>
        <pc:spChg chg="add del">
          <ac:chgData name="silvia.angelo-42@outlook.com" userId="3d30ea2e512c4d01" providerId="LiveId" clId="{CA76C1D6-6C72-45F3-8BCB-3E97D044B83B}" dt="2024-08-26T00:50:52.587" v="754" actId="26606"/>
          <ac:spMkLst>
            <pc:docMk/>
            <pc:sldMk cId="1994221771" sldId="261"/>
            <ac:spMk id="88" creationId="{1ED69555-EE48-4B19-812B-4E1068DBF976}"/>
          </ac:spMkLst>
        </pc:spChg>
        <pc:spChg chg="add del">
          <ac:chgData name="silvia.angelo-42@outlook.com" userId="3d30ea2e512c4d01" providerId="LiveId" clId="{CA76C1D6-6C72-45F3-8BCB-3E97D044B83B}" dt="2024-08-26T00:50:52.587" v="754" actId="26606"/>
          <ac:spMkLst>
            <pc:docMk/>
            <pc:sldMk cId="1994221771" sldId="261"/>
            <ac:spMk id="89" creationId="{57AEB73D-F521-4B19-820F-12DB6BCC8406}"/>
          </ac:spMkLst>
        </pc:spChg>
        <pc:spChg chg="add del">
          <ac:chgData name="silvia.angelo-42@outlook.com" userId="3d30ea2e512c4d01" providerId="LiveId" clId="{CA76C1D6-6C72-45F3-8BCB-3E97D044B83B}" dt="2024-08-26T00:50:52.587" v="754" actId="26606"/>
          <ac:spMkLst>
            <pc:docMk/>
            <pc:sldMk cId="1994221771" sldId="261"/>
            <ac:spMk id="90" creationId="{6B72EEBA-3A5D-41CE-8465-A45A0F65674E}"/>
          </ac:spMkLst>
        </pc:spChg>
        <pc:spChg chg="add del">
          <ac:chgData name="silvia.angelo-42@outlook.com" userId="3d30ea2e512c4d01" providerId="LiveId" clId="{CA76C1D6-6C72-45F3-8BCB-3E97D044B83B}" dt="2024-08-26T00:50:52.587" v="754" actId="26606"/>
          <ac:spMkLst>
            <pc:docMk/>
            <pc:sldMk cId="1994221771" sldId="261"/>
            <ac:spMk id="91" creationId="{4F63D497-0210-4FF1-ABD0-8D0DDBFBD2F0}"/>
          </ac:spMkLst>
        </pc:spChg>
        <pc:spChg chg="add del">
          <ac:chgData name="silvia.angelo-42@outlook.com" userId="3d30ea2e512c4d01" providerId="LiveId" clId="{CA76C1D6-6C72-45F3-8BCB-3E97D044B83B}" dt="2024-08-26T00:50:52.587" v="754" actId="26606"/>
          <ac:spMkLst>
            <pc:docMk/>
            <pc:sldMk cId="1994221771" sldId="261"/>
            <ac:spMk id="92" creationId="{91DED2AF-86BC-49AA-AA91-878F7B6075FF}"/>
          </ac:spMkLst>
        </pc:spChg>
        <pc:spChg chg="add del">
          <ac:chgData name="silvia.angelo-42@outlook.com" userId="3d30ea2e512c4d01" providerId="LiveId" clId="{CA76C1D6-6C72-45F3-8BCB-3E97D044B83B}" dt="2024-08-26T00:50:52.587" v="754" actId="26606"/>
          <ac:spMkLst>
            <pc:docMk/>
            <pc:sldMk cId="1994221771" sldId="261"/>
            <ac:spMk id="93" creationId="{43E9F331-5F10-4308-8012-10285B6BDF33}"/>
          </ac:spMkLst>
        </pc:spChg>
        <pc:spChg chg="add del">
          <ac:chgData name="silvia.angelo-42@outlook.com" userId="3d30ea2e512c4d01" providerId="LiveId" clId="{CA76C1D6-6C72-45F3-8BCB-3E97D044B83B}" dt="2024-08-26T00:50:52.587" v="754" actId="26606"/>
          <ac:spMkLst>
            <pc:docMk/>
            <pc:sldMk cId="1994221771" sldId="261"/>
            <ac:spMk id="94" creationId="{ED65A3A7-4368-4D89-B82E-0E7393F237FE}"/>
          </ac:spMkLst>
        </pc:spChg>
        <pc:spChg chg="add del">
          <ac:chgData name="silvia.angelo-42@outlook.com" userId="3d30ea2e512c4d01" providerId="LiveId" clId="{CA76C1D6-6C72-45F3-8BCB-3E97D044B83B}" dt="2024-08-26T00:50:52.587" v="754" actId="26606"/>
          <ac:spMkLst>
            <pc:docMk/>
            <pc:sldMk cId="1994221771" sldId="261"/>
            <ac:spMk id="95" creationId="{9809BFEA-209F-421D-80D2-58DB8AADE5C8}"/>
          </ac:spMkLst>
        </pc:spChg>
        <pc:spChg chg="add del">
          <ac:chgData name="silvia.angelo-42@outlook.com" userId="3d30ea2e512c4d01" providerId="LiveId" clId="{CA76C1D6-6C72-45F3-8BCB-3E97D044B83B}" dt="2024-08-26T00:50:52.587" v="754" actId="26606"/>
          <ac:spMkLst>
            <pc:docMk/>
            <pc:sldMk cId="1994221771" sldId="261"/>
            <ac:spMk id="96" creationId="{7C157EA4-3AC3-4EE0-9300-622272F93D10}"/>
          </ac:spMkLst>
        </pc:spChg>
        <pc:spChg chg="add del">
          <ac:chgData name="silvia.angelo-42@outlook.com" userId="3d30ea2e512c4d01" providerId="LiveId" clId="{CA76C1D6-6C72-45F3-8BCB-3E97D044B83B}" dt="2024-08-26T00:50:52.587" v="754" actId="26606"/>
          <ac:spMkLst>
            <pc:docMk/>
            <pc:sldMk cId="1994221771" sldId="261"/>
            <ac:spMk id="97" creationId="{2F52E303-91FC-43F3-8DF0-B9924F28ED08}"/>
          </ac:spMkLst>
        </pc:spChg>
        <pc:spChg chg="add">
          <ac:chgData name="silvia.angelo-42@outlook.com" userId="3d30ea2e512c4d01" providerId="LiveId" clId="{CA76C1D6-6C72-45F3-8BCB-3E97D044B83B}" dt="2024-08-26T00:50:52.604" v="755" actId="26606"/>
          <ac:spMkLst>
            <pc:docMk/>
            <pc:sldMk cId="1994221771" sldId="261"/>
            <ac:spMk id="99" creationId="{1ED69555-EE48-4B19-812B-4E1068DBF976}"/>
          </ac:spMkLst>
        </pc:spChg>
        <pc:spChg chg="add">
          <ac:chgData name="silvia.angelo-42@outlook.com" userId="3d30ea2e512c4d01" providerId="LiveId" clId="{CA76C1D6-6C72-45F3-8BCB-3E97D044B83B}" dt="2024-08-26T00:50:52.604" v="755" actId="26606"/>
          <ac:spMkLst>
            <pc:docMk/>
            <pc:sldMk cId="1994221771" sldId="261"/>
            <ac:spMk id="100" creationId="{57AEB73D-F521-4B19-820F-12DB6BCC8406}"/>
          </ac:spMkLst>
        </pc:spChg>
        <pc:spChg chg="add">
          <ac:chgData name="silvia.angelo-42@outlook.com" userId="3d30ea2e512c4d01" providerId="LiveId" clId="{CA76C1D6-6C72-45F3-8BCB-3E97D044B83B}" dt="2024-08-26T00:50:52.604" v="755" actId="26606"/>
          <ac:spMkLst>
            <pc:docMk/>
            <pc:sldMk cId="1994221771" sldId="261"/>
            <ac:spMk id="101" creationId="{6B72EEBA-3A5D-41CE-8465-A45A0F65674E}"/>
          </ac:spMkLst>
        </pc:spChg>
        <pc:spChg chg="add">
          <ac:chgData name="silvia.angelo-42@outlook.com" userId="3d30ea2e512c4d01" providerId="LiveId" clId="{CA76C1D6-6C72-45F3-8BCB-3E97D044B83B}" dt="2024-08-26T00:50:52.604" v="755" actId="26606"/>
          <ac:spMkLst>
            <pc:docMk/>
            <pc:sldMk cId="1994221771" sldId="261"/>
            <ac:spMk id="102" creationId="{EA164D6B-6878-4B9F-A2D0-985D39B17B46}"/>
          </ac:spMkLst>
        </pc:spChg>
        <pc:spChg chg="add">
          <ac:chgData name="silvia.angelo-42@outlook.com" userId="3d30ea2e512c4d01" providerId="LiveId" clId="{CA76C1D6-6C72-45F3-8BCB-3E97D044B83B}" dt="2024-08-26T00:50:52.604" v="755" actId="26606"/>
          <ac:spMkLst>
            <pc:docMk/>
            <pc:sldMk cId="1994221771" sldId="261"/>
            <ac:spMk id="103" creationId="{4413CD7F-736E-4AF7-AB2B-473CAA9E1D09}"/>
          </ac:spMkLst>
        </pc:spChg>
        <pc:spChg chg="add">
          <ac:chgData name="silvia.angelo-42@outlook.com" userId="3d30ea2e512c4d01" providerId="LiveId" clId="{CA76C1D6-6C72-45F3-8BCB-3E97D044B83B}" dt="2024-08-26T00:50:52.604" v="755" actId="26606"/>
          <ac:spMkLst>
            <pc:docMk/>
            <pc:sldMk cId="1994221771" sldId="261"/>
            <ac:spMk id="104" creationId="{55EDA2F5-6B28-478B-9AC4-43FE41E2B3C6}"/>
          </ac:spMkLst>
        </pc:spChg>
        <pc:spChg chg="add">
          <ac:chgData name="silvia.angelo-42@outlook.com" userId="3d30ea2e512c4d01" providerId="LiveId" clId="{CA76C1D6-6C72-45F3-8BCB-3E97D044B83B}" dt="2024-08-26T00:50:52.604" v="755" actId="26606"/>
          <ac:spMkLst>
            <pc:docMk/>
            <pc:sldMk cId="1994221771" sldId="261"/>
            <ac:spMk id="105" creationId="{701D712E-ABB9-4258-877D-9349C8577A07}"/>
          </ac:spMkLst>
        </pc:spChg>
        <pc:spChg chg="add">
          <ac:chgData name="silvia.angelo-42@outlook.com" userId="3d30ea2e512c4d01" providerId="LiveId" clId="{CA76C1D6-6C72-45F3-8BCB-3E97D044B83B}" dt="2024-08-26T00:50:52.604" v="755" actId="26606"/>
          <ac:spMkLst>
            <pc:docMk/>
            <pc:sldMk cId="1994221771" sldId="261"/>
            <ac:spMk id="106" creationId="{E7528E56-1447-4C98-882B-CE26279501A1}"/>
          </ac:spMkLst>
        </pc:spChg>
        <pc:spChg chg="add">
          <ac:chgData name="silvia.angelo-42@outlook.com" userId="3d30ea2e512c4d01" providerId="LiveId" clId="{CA76C1D6-6C72-45F3-8BCB-3E97D044B83B}" dt="2024-08-26T00:50:52.604" v="755" actId="26606"/>
          <ac:spMkLst>
            <pc:docMk/>
            <pc:sldMk cId="1994221771" sldId="261"/>
            <ac:spMk id="107" creationId="{E0435B41-AE93-4B2B-893F-1E6F7E6C249D}"/>
          </ac:spMkLst>
        </pc:spChg>
        <pc:spChg chg="add">
          <ac:chgData name="silvia.angelo-42@outlook.com" userId="3d30ea2e512c4d01" providerId="LiveId" clId="{CA76C1D6-6C72-45F3-8BCB-3E97D044B83B}" dt="2024-08-26T00:50:52.604" v="755" actId="26606"/>
          <ac:spMkLst>
            <pc:docMk/>
            <pc:sldMk cId="1994221771" sldId="261"/>
            <ac:spMk id="108" creationId="{F1553078-B0E1-4A20-B647-DD55B804951A}"/>
          </ac:spMkLst>
        </pc:spChg>
        <pc:picChg chg="add mod ord">
          <ac:chgData name="silvia.angelo-42@outlook.com" userId="3d30ea2e512c4d01" providerId="LiveId" clId="{CA76C1D6-6C72-45F3-8BCB-3E97D044B83B}" dt="2024-08-26T00:50:52.604" v="755" actId="26606"/>
          <ac:picMkLst>
            <pc:docMk/>
            <pc:sldMk cId="1994221771" sldId="261"/>
            <ac:picMk id="9" creationId="{D7DA68D1-4DB1-64FB-F87D-3CCD289B8383}"/>
          </ac:picMkLst>
        </pc:picChg>
        <pc:picChg chg="add mod">
          <ac:chgData name="silvia.angelo-42@outlook.com" userId="3d30ea2e512c4d01" providerId="LiveId" clId="{CA76C1D6-6C72-45F3-8BCB-3E97D044B83B}" dt="2024-08-26T00:50:52.604" v="755" actId="26606"/>
          <ac:picMkLst>
            <pc:docMk/>
            <pc:sldMk cId="1994221771" sldId="261"/>
            <ac:picMk id="11" creationId="{24D4798C-D173-6F72-87DD-FF930638F1E9}"/>
          </ac:picMkLst>
        </pc:picChg>
        <pc:picChg chg="add del mod ord">
          <ac:chgData name="silvia.angelo-42@outlook.com" userId="3d30ea2e512c4d01" providerId="LiveId" clId="{CA76C1D6-6C72-45F3-8BCB-3E97D044B83B}" dt="2024-08-26T00:50:08.908" v="740" actId="478"/>
          <ac:picMkLst>
            <pc:docMk/>
            <pc:sldMk cId="1994221771" sldId="261"/>
            <ac:picMk id="13" creationId="{B63F9FC7-B61D-3C11-E615-1FB52614E856}"/>
          </ac:picMkLst>
        </pc:picChg>
        <pc:picChg chg="add mod ord">
          <ac:chgData name="silvia.angelo-42@outlook.com" userId="3d30ea2e512c4d01" providerId="LiveId" clId="{CA76C1D6-6C72-45F3-8BCB-3E97D044B83B}" dt="2024-08-26T00:50:52.604" v="755" actId="26606"/>
          <ac:picMkLst>
            <pc:docMk/>
            <pc:sldMk cId="1994221771" sldId="261"/>
            <ac:picMk id="15" creationId="{CBDC886A-879D-422A-A6FA-8F5BF2772B6B}"/>
          </ac:picMkLst>
        </pc:picChg>
      </pc:sldChg>
      <pc:sldChg chg="addSp modSp new mod setBg">
        <pc:chgData name="silvia.angelo-42@outlook.com" userId="3d30ea2e512c4d01" providerId="LiveId" clId="{CA76C1D6-6C72-45F3-8BCB-3E97D044B83B}" dt="2024-09-09T21:54:03.845" v="862" actId="26606"/>
        <pc:sldMkLst>
          <pc:docMk/>
          <pc:sldMk cId="919264782" sldId="262"/>
        </pc:sldMkLst>
        <pc:spChg chg="mod">
          <ac:chgData name="silvia.angelo-42@outlook.com" userId="3d30ea2e512c4d01" providerId="LiveId" clId="{CA76C1D6-6C72-45F3-8BCB-3E97D044B83B}" dt="2024-09-09T21:54:03.845" v="862" actId="26606"/>
          <ac:spMkLst>
            <pc:docMk/>
            <pc:sldMk cId="919264782" sldId="262"/>
            <ac:spMk id="2" creationId="{E8026E55-D907-4125-BF7E-0665AA2D6792}"/>
          </ac:spMkLst>
        </pc:spChg>
        <pc:spChg chg="mod">
          <ac:chgData name="silvia.angelo-42@outlook.com" userId="3d30ea2e512c4d01" providerId="LiveId" clId="{CA76C1D6-6C72-45F3-8BCB-3E97D044B83B}" dt="2024-09-09T21:54:03.845" v="862" actId="26606"/>
          <ac:spMkLst>
            <pc:docMk/>
            <pc:sldMk cId="919264782" sldId="262"/>
            <ac:spMk id="3" creationId="{E17D46E7-C21B-84A4-73BE-95F0344A3D89}"/>
          </ac:spMkLst>
        </pc:spChg>
        <pc:spChg chg="add">
          <ac:chgData name="silvia.angelo-42@outlook.com" userId="3d30ea2e512c4d01" providerId="LiveId" clId="{CA76C1D6-6C72-45F3-8BCB-3E97D044B83B}" dt="2024-09-09T21:54:03.845" v="862" actId="26606"/>
          <ac:spMkLst>
            <pc:docMk/>
            <pc:sldMk cId="919264782" sldId="262"/>
            <ac:spMk id="10" creationId="{1ED69555-EE48-4B19-812B-4E1068DBF976}"/>
          </ac:spMkLst>
        </pc:spChg>
        <pc:spChg chg="add">
          <ac:chgData name="silvia.angelo-42@outlook.com" userId="3d30ea2e512c4d01" providerId="LiveId" clId="{CA76C1D6-6C72-45F3-8BCB-3E97D044B83B}" dt="2024-09-09T21:54:03.845" v="862" actId="26606"/>
          <ac:spMkLst>
            <pc:docMk/>
            <pc:sldMk cId="919264782" sldId="262"/>
            <ac:spMk id="12" creationId="{57AEB73D-F521-4B19-820F-12DB6BCC8406}"/>
          </ac:spMkLst>
        </pc:spChg>
        <pc:spChg chg="add">
          <ac:chgData name="silvia.angelo-42@outlook.com" userId="3d30ea2e512c4d01" providerId="LiveId" clId="{CA76C1D6-6C72-45F3-8BCB-3E97D044B83B}" dt="2024-09-09T21:54:03.845" v="862" actId="26606"/>
          <ac:spMkLst>
            <pc:docMk/>
            <pc:sldMk cId="919264782" sldId="262"/>
            <ac:spMk id="14" creationId="{6B72EEBA-3A5D-41CE-8465-A45A0F65674E}"/>
          </ac:spMkLst>
        </pc:spChg>
        <pc:spChg chg="add">
          <ac:chgData name="silvia.angelo-42@outlook.com" userId="3d30ea2e512c4d01" providerId="LiveId" clId="{CA76C1D6-6C72-45F3-8BCB-3E97D044B83B}" dt="2024-09-09T21:54:03.845" v="862" actId="26606"/>
          <ac:spMkLst>
            <pc:docMk/>
            <pc:sldMk cId="919264782" sldId="262"/>
            <ac:spMk id="16" creationId="{CA22F210-7186-4074-94C5-FAD2C2EB15B2}"/>
          </ac:spMkLst>
        </pc:spChg>
        <pc:spChg chg="add">
          <ac:chgData name="silvia.angelo-42@outlook.com" userId="3d30ea2e512c4d01" providerId="LiveId" clId="{CA76C1D6-6C72-45F3-8BCB-3E97D044B83B}" dt="2024-09-09T21:54:03.845" v="862" actId="26606"/>
          <ac:spMkLst>
            <pc:docMk/>
            <pc:sldMk cId="919264782" sldId="262"/>
            <ac:spMk id="18" creationId="{7ED93057-B056-4D1D-B0DA-F1619DAAF5A1}"/>
          </ac:spMkLst>
        </pc:spChg>
        <pc:spChg chg="add">
          <ac:chgData name="silvia.angelo-42@outlook.com" userId="3d30ea2e512c4d01" providerId="LiveId" clId="{CA76C1D6-6C72-45F3-8BCB-3E97D044B83B}" dt="2024-09-09T21:54:03.845" v="862" actId="26606"/>
          <ac:spMkLst>
            <pc:docMk/>
            <pc:sldMk cId="919264782" sldId="262"/>
            <ac:spMk id="20" creationId="{F5B41592-BC5E-4AE2-8CA7-91C73FD8F744}"/>
          </ac:spMkLst>
        </pc:spChg>
        <pc:spChg chg="add">
          <ac:chgData name="silvia.angelo-42@outlook.com" userId="3d30ea2e512c4d01" providerId="LiveId" clId="{CA76C1D6-6C72-45F3-8BCB-3E97D044B83B}" dt="2024-09-09T21:54:03.845" v="862" actId="26606"/>
          <ac:spMkLst>
            <pc:docMk/>
            <pc:sldMk cId="919264782" sldId="262"/>
            <ac:spMk id="22" creationId="{CB574A3D-9991-4D4A-91DF-0D0DE47DB31E}"/>
          </ac:spMkLst>
        </pc:spChg>
        <pc:spChg chg="add">
          <ac:chgData name="silvia.angelo-42@outlook.com" userId="3d30ea2e512c4d01" providerId="LiveId" clId="{CA76C1D6-6C72-45F3-8BCB-3E97D044B83B}" dt="2024-09-09T21:54:03.845" v="862" actId="26606"/>
          <ac:spMkLst>
            <pc:docMk/>
            <pc:sldMk cId="919264782" sldId="262"/>
            <ac:spMk id="24" creationId="{D5A56255-4961-41E1-887B-7319F23C909E}"/>
          </ac:spMkLst>
        </pc:spChg>
        <pc:spChg chg="add">
          <ac:chgData name="silvia.angelo-42@outlook.com" userId="3d30ea2e512c4d01" providerId="LiveId" clId="{CA76C1D6-6C72-45F3-8BCB-3E97D044B83B}" dt="2024-09-09T21:54:03.845" v="862" actId="26606"/>
          <ac:spMkLst>
            <pc:docMk/>
            <pc:sldMk cId="919264782" sldId="262"/>
            <ac:spMk id="26" creationId="{E7CAD65F-AAC9-4CC9-B5F5-E963F24F456D}"/>
          </ac:spMkLst>
        </pc:spChg>
        <pc:picChg chg="add mod">
          <ac:chgData name="silvia.angelo-42@outlook.com" userId="3d30ea2e512c4d01" providerId="LiveId" clId="{CA76C1D6-6C72-45F3-8BCB-3E97D044B83B}" dt="2024-09-09T21:54:03.845" v="862" actId="26606"/>
          <ac:picMkLst>
            <pc:docMk/>
            <pc:sldMk cId="919264782" sldId="262"/>
            <ac:picMk id="5" creationId="{2CB97AFF-CB04-A352-2150-81A01DE035F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ED69555-EE48-4B19-812B-4E1068DBF976}"/>
              </a:ext>
            </a:extLst>
          </p:cNvPr>
          <p:cNvSpPr/>
          <p:nvPr/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reeform 57">
            <a:extLst>
              <a:ext uri="{FF2B5EF4-FFF2-40B4-BE49-F238E27FC236}">
                <a16:creationId xmlns:a16="http://schemas.microsoft.com/office/drawing/2014/main" id="{57AEB73D-F521-4B19-820F-12DB6BCC8406}"/>
              </a:ext>
            </a:extLst>
          </p:cNvPr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5388" y="863068"/>
            <a:ext cx="6007691" cy="4985916"/>
          </a:xfrm>
        </p:spPr>
        <p:txBody>
          <a:bodyPr anchor="ctr">
            <a:noAutofit/>
          </a:bodyPr>
          <a:lstStyle>
            <a:lvl1pPr algn="l">
              <a:lnSpc>
                <a:spcPct val="125000"/>
              </a:lnSpc>
              <a:defRPr sz="6000" b="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97352" y="863068"/>
            <a:ext cx="3351729" cy="5120069"/>
          </a:xfrm>
        </p:spPr>
        <p:txBody>
          <a:bodyPr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2400" b="0" cap="none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72EEBA-3A5D-41CE-8465-A45A0F65674E}"/>
              </a:ext>
            </a:extLst>
          </p:cNvPr>
          <p:cNvSpPr/>
          <p:nvPr/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79F4CF2F-CDFA-4A37-837C-819D5238EA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97353" y="6309360"/>
            <a:ext cx="2151134" cy="457200"/>
          </a:xfrm>
        </p:spPr>
        <p:txBody>
          <a:bodyPr/>
          <a:lstStyle/>
          <a:p>
            <a:pPr algn="l"/>
            <a:fld id="{0DCFB061-4267-4D9F-8017-6F550D3068DF}" type="datetime1">
              <a:rPr lang="en-US" smtClean="0"/>
              <a:t>10/21/2024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CFECE62A-61A4-407D-8F0B-D459CD977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5388" y="6309360"/>
            <a:ext cx="6007691" cy="457200"/>
          </a:xfrm>
        </p:spPr>
        <p:txBody>
          <a:bodyPr/>
          <a:lstStyle>
            <a:lvl1pPr algn="r">
              <a:defRPr/>
            </a:lvl1pPr>
          </a:lstStyle>
          <a:p>
            <a:pPr algn="l"/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99FE60A9-FE2A-451F-9244-60FCE7FE9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086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1BC61-5547-4A60-8DA1-6699760D9972}" type="datetime1">
              <a:rPr lang="en-US" smtClean="0"/>
              <a:t>10/21/2024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1514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24B9D1C6-60D0-4CD1-8F31-F912522EB041}" type="datetime1">
              <a:rPr lang="en-US" smtClean="0"/>
              <a:t>10/21/2024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0212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4ED5C-5A53-433E-8A55-46F54CE81DA5}" type="datetime1">
              <a:rPr lang="en-US" smtClean="0"/>
              <a:t>10/21/2024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883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BFD12B6-57DE-4B63-A723-500B050FB7DD}"/>
              </a:ext>
            </a:extLst>
          </p:cNvPr>
          <p:cNvSpPr/>
          <p:nvPr/>
        </p:nvSpPr>
        <p:spPr>
          <a:xfrm>
            <a:off x="0" y="4215384"/>
            <a:ext cx="12192000" cy="2642616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316" y="1406284"/>
            <a:ext cx="10593694" cy="2597841"/>
          </a:xfrm>
        </p:spPr>
        <p:txBody>
          <a:bodyPr anchor="b">
            <a:normAutofit/>
          </a:bodyPr>
          <a:lstStyle>
            <a:lvl1pPr algn="ctr">
              <a:lnSpc>
                <a:spcPct val="125000"/>
              </a:lnSpc>
              <a:defRPr sz="44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18312" y="4527856"/>
            <a:ext cx="6559018" cy="1570245"/>
          </a:xfrm>
        </p:spPr>
        <p:txBody>
          <a:bodyPr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1E2E75-4758-4930-8024-39287C962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ABC0C-B6DF-45E9-B954-11C99AA62C3E}" type="datetime1">
              <a:rPr lang="en-US" smtClean="0"/>
              <a:t>10/21/2024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8B9949-402C-42C2-9A94-16590FC0C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39D83F6-DAF4-4876-AA41-F246EC970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613A19-DDA2-44F6-9ED4-F87771C684B8}"/>
              </a:ext>
            </a:extLst>
          </p:cNvPr>
          <p:cNvSpPr/>
          <p:nvPr/>
        </p:nvSpPr>
        <p:spPr>
          <a:xfrm>
            <a:off x="0" y="4215384"/>
            <a:ext cx="1218895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964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376670" y="705114"/>
            <a:ext cx="6172412" cy="2403846"/>
          </a:xfrm>
        </p:spPr>
        <p:txBody>
          <a:bodyPr anchor="b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6670" y="3749040"/>
            <a:ext cx="6172411" cy="2346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B71B9-2624-4F21-93EE-35A78B1A0DAD}" type="datetime1">
              <a:rPr lang="en-US" smtClean="0"/>
              <a:t>10/21/2024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6B9B5-A5D1-4099-B52B-78F39AB0AFCB}"/>
              </a:ext>
            </a:extLst>
          </p:cNvPr>
          <p:cNvSpPr/>
          <p:nvPr/>
        </p:nvSpPr>
        <p:spPr>
          <a:xfrm rot="10800000">
            <a:off x="4693920" y="3396997"/>
            <a:ext cx="749808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2064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6667" y="658999"/>
            <a:ext cx="6166422" cy="457200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6668" y="1116199"/>
            <a:ext cx="6166422" cy="20621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376668" y="3623098"/>
            <a:ext cx="6166421" cy="457200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76670" y="4102370"/>
            <a:ext cx="6166419" cy="20665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37C2A-BE2E-4840-A907-3254E2916C96}" type="datetime1">
              <a:rPr lang="en-US" smtClean="0"/>
              <a:t>10/21/2024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26B370B-8381-431F-9492-0EA120511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A89085-2231-4A9C-B23C-B199A9DD26C5}"/>
              </a:ext>
            </a:extLst>
          </p:cNvPr>
          <p:cNvSpPr/>
          <p:nvPr/>
        </p:nvSpPr>
        <p:spPr>
          <a:xfrm rot="10800000">
            <a:off x="4693920" y="3396997"/>
            <a:ext cx="749808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015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CD215-1C45-48A0-8534-39FFE8A7C95A}" type="datetime1">
              <a:rPr lang="en-US" smtClean="0"/>
              <a:t>10/21/2024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96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CF41D3-C6B9-4E99-9321-87C4E2168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3A0F-DEF3-4134-98D0-2E1276938A8B}" type="datetime1">
              <a:rPr lang="en-US" smtClean="0"/>
              <a:t>10/21/2024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5BC6EB-07B1-46AF-AC33-E998BC6AA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E3A0C1-6562-4819-9E88-4C1378FD5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031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ACA29BA-0143-49FF-8608-DB1623D99537}"/>
              </a:ext>
            </a:extLst>
          </p:cNvPr>
          <p:cNvSpPr/>
          <p:nvPr/>
        </p:nvSpPr>
        <p:spPr>
          <a:xfrm>
            <a:off x="0" y="0"/>
            <a:ext cx="8248592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53015" y="640079"/>
            <a:ext cx="2796066" cy="2551751"/>
          </a:xfrm>
        </p:spPr>
        <p:txBody>
          <a:bodyPr anchor="b">
            <a:normAutofit/>
          </a:bodyPr>
          <a:lstStyle>
            <a:lvl1pPr algn="l">
              <a:lnSpc>
                <a:spcPct val="135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8818" y="640078"/>
            <a:ext cx="6969693" cy="5455921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753015" y="3223803"/>
            <a:ext cx="2796066" cy="2872197"/>
          </a:xfrm>
        </p:spPr>
        <p:txBody>
          <a:bodyPr anchor="t">
            <a:normAutofit/>
          </a:bodyPr>
          <a:lstStyle>
            <a:lvl1pPr marL="0" indent="0">
              <a:spcBef>
                <a:spcPts val="1400"/>
              </a:spcBef>
              <a:buNone/>
              <a:defRPr sz="1800" b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010CF18-370D-4E80-AE4C-396FFDFCAE5D}"/>
              </a:ext>
            </a:extLst>
          </p:cNvPr>
          <p:cNvSpPr/>
          <p:nvPr/>
        </p:nvSpPr>
        <p:spPr>
          <a:xfrm rot="5400000">
            <a:off x="485159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C5EBFE9C-5A22-4462-9C51-E00C03F55C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53015" y="6309360"/>
            <a:ext cx="1734207" cy="457200"/>
          </a:xfrm>
        </p:spPr>
        <p:txBody>
          <a:bodyPr/>
          <a:lstStyle>
            <a:lvl1pPr algn="l">
              <a:defRPr/>
            </a:lvl1pPr>
          </a:lstStyle>
          <a:p>
            <a:fld id="{61A2E4C8-2960-4ADD-862C-4D9643CB15AC}" type="datetime1">
              <a:rPr lang="en-US" smtClean="0"/>
              <a:t>10/21/2024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2EBBFF2E-AA66-4B76-9139-CB000B5A4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8818" y="6309360"/>
            <a:ext cx="6993867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44F64C4-BF20-4F6B-B650-57C71C828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0040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34996" y="640079"/>
            <a:ext cx="2714085" cy="2695903"/>
          </a:xfrm>
        </p:spPr>
        <p:txBody>
          <a:bodyPr anchor="b">
            <a:noAutofit/>
          </a:bodyPr>
          <a:lstStyle>
            <a:lvl1pPr algn="l"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248592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834996" y="3429000"/>
            <a:ext cx="2714085" cy="2508026"/>
          </a:xfrm>
        </p:spPr>
        <p:txBody>
          <a:bodyPr anchor="t">
            <a:normAutofit/>
          </a:bodyPr>
          <a:lstStyle>
            <a:lvl1pPr marL="0" indent="0">
              <a:spcBef>
                <a:spcPts val="1400"/>
              </a:spcBef>
              <a:buNone/>
              <a:defRPr sz="1800" b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949BC8-9ABF-49F6-851C-5DB0B86CA70D}"/>
              </a:ext>
            </a:extLst>
          </p:cNvPr>
          <p:cNvSpPr/>
          <p:nvPr/>
        </p:nvSpPr>
        <p:spPr>
          <a:xfrm rot="5400000">
            <a:off x="485159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E1EE21-E3FA-4D43-B224-C664959637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34997" y="6309360"/>
            <a:ext cx="1645920" cy="457200"/>
          </a:xfrm>
        </p:spPr>
        <p:txBody>
          <a:bodyPr/>
          <a:lstStyle/>
          <a:p>
            <a:fld id="{48BDEA15-09CD-4275-A8E0-385C965F48B0}" type="datetime1">
              <a:rPr lang="en-US" smtClean="0"/>
              <a:t>10/21/2024</a:t>
            </a:fld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2D7F83-8993-4ED4-9F02-663CC0850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3678B7-E511-4CE1-BEE5-89E959B9B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0080" y="6309360"/>
            <a:ext cx="4946592" cy="457200"/>
          </a:xfrm>
        </p:spPr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3212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786F82F-1B47-46ED-8EAE-53EF71E59E9A}"/>
              </a:ext>
            </a:extLst>
          </p:cNvPr>
          <p:cNvSpPr/>
          <p:nvPr/>
        </p:nvSpPr>
        <p:spPr>
          <a:xfrm>
            <a:off x="4718302" y="0"/>
            <a:ext cx="747369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2918" y="705113"/>
            <a:ext cx="3411973" cy="5197498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6671" y="705113"/>
            <a:ext cx="6172412" cy="5197497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2917" y="6309360"/>
            <a:ext cx="341197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4AF8082C-0922-4249-A612-B415F5231620}" type="datetime1">
              <a:rPr lang="en-US" smtClean="0"/>
              <a:t>10/21/2024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76670" y="6309360"/>
            <a:ext cx="4946592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9202" y="6309360"/>
            <a:ext cx="979879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FAEF9944-A4F6-4C59-AEBD-678D6480B8EA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F1BAF6F-6275-4646-9C59-331B29B9550F}"/>
              </a:ext>
            </a:extLst>
          </p:cNvPr>
          <p:cNvSpPr/>
          <p:nvPr/>
        </p:nvSpPr>
        <p:spPr>
          <a:xfrm rot="5400000">
            <a:off x="1257298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034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62" r:id="rId4"/>
    <p:sldLayoutId id="2147483663" r:id="rId5"/>
    <p:sldLayoutId id="2147483668" r:id="rId6"/>
    <p:sldLayoutId id="2147483664" r:id="rId7"/>
    <p:sldLayoutId id="2147483665" r:id="rId8"/>
    <p:sldLayoutId id="2147483666" r:id="rId9"/>
    <p:sldLayoutId id="2147483667" r:id="rId10"/>
    <p:sldLayoutId id="2147483669" r:id="rId11"/>
  </p:sldLayoutIdLst>
  <p:hf sldNum="0" hdr="0" ftr="0" dt="0"/>
  <p:txStyles>
    <p:titleStyle>
      <a:lvl1pPr algn="l" defTabSz="914400" rtl="0" eaLnBrk="1" latinLnBrk="0" hangingPunct="1">
        <a:lnSpc>
          <a:spcPct val="150000"/>
        </a:lnSpc>
        <a:spcBef>
          <a:spcPct val="0"/>
        </a:spcBef>
        <a:buNone/>
        <a:defRPr sz="36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B725BC23-E0DD-4037-B2B8-7B6FA64543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99EE120-2D35-4A48-BAAE-238F986A13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26072" cy="18040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Olhos em um doce">
            <a:extLst>
              <a:ext uri="{FF2B5EF4-FFF2-40B4-BE49-F238E27FC236}">
                <a16:creationId xmlns:a16="http://schemas.microsoft.com/office/drawing/2014/main" id="{1F3B68A3-435D-15FF-2C3F-B6FE653DB03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078" r="10509" b="-2"/>
          <a:stretch/>
        </p:blipFill>
        <p:spPr>
          <a:xfrm>
            <a:off x="20" y="1804072"/>
            <a:ext cx="4458058" cy="4349801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552F9EAC-0C70-441C-AC78-65174C285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426076" y="1740090"/>
            <a:ext cx="7765922" cy="442752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03166DC-EDAB-756B-E460-2AD3996ECA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82101" y="2146852"/>
            <a:ext cx="6666980" cy="1864710"/>
          </a:xfrm>
        </p:spPr>
        <p:txBody>
          <a:bodyPr anchor="b">
            <a:normAutofit fontScale="90000"/>
          </a:bodyPr>
          <a:lstStyle/>
          <a:p>
            <a:pPr algn="ctr"/>
            <a:r>
              <a:rPr lang="pt-BR" sz="4800" dirty="0">
                <a:solidFill>
                  <a:schemeClr val="accent2">
                    <a:lumMod val="75000"/>
                  </a:schemeClr>
                </a:solidFill>
              </a:rPr>
              <a:t>CRECHE MUNICIPAL DE BOTUJURU</a:t>
            </a:r>
            <a:endParaRPr lang="pt-BR" sz="48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616DC9E-167B-944D-DE2A-45F7467E0E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82101" y="4325787"/>
            <a:ext cx="6666980" cy="1093251"/>
          </a:xfrm>
        </p:spPr>
        <p:txBody>
          <a:bodyPr anchor="t">
            <a:normAutofit fontScale="25000" lnSpcReduction="20000"/>
          </a:bodyPr>
          <a:lstStyle/>
          <a:p>
            <a:pPr algn="ctr"/>
            <a:r>
              <a:rPr lang="pt-BR" sz="4900" dirty="0">
                <a:solidFill>
                  <a:schemeClr val="accent2">
                    <a:lumMod val="75000"/>
                  </a:schemeClr>
                </a:solidFill>
              </a:rPr>
              <a:t>PORTFÓLIO </a:t>
            </a:r>
          </a:p>
          <a:p>
            <a:pPr algn="ctr"/>
            <a:r>
              <a:rPr lang="pt-BR" sz="4900" dirty="0">
                <a:solidFill>
                  <a:schemeClr val="accent2">
                    <a:lumMod val="75000"/>
                  </a:schemeClr>
                </a:solidFill>
              </a:rPr>
              <a:t>EDUCAÇÃO INFANTIL</a:t>
            </a:r>
          </a:p>
          <a:p>
            <a:pPr algn="ctr"/>
            <a:r>
              <a:rPr lang="pt-BR" sz="4900" dirty="0">
                <a:solidFill>
                  <a:schemeClr val="accent2">
                    <a:lumMod val="75000"/>
                  </a:schemeClr>
                </a:solidFill>
              </a:rPr>
              <a:t>MATERNAL I A</a:t>
            </a:r>
          </a:p>
          <a:p>
            <a:endParaRPr lang="pt-BR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D48F6B8-EF56-4340-982E-F4D6F5DC2F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1753806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38">
            <a:extLst>
              <a:ext uri="{FF2B5EF4-FFF2-40B4-BE49-F238E27FC236}">
                <a16:creationId xmlns:a16="http://schemas.microsoft.com/office/drawing/2014/main" id="{AC596C40-FEA6-4867-853D-CF37DE3B6B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049" y="6167615"/>
            <a:ext cx="12192001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DC7C5E2-274E-49A3-A8E0-46A5B8CAC3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109423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6CF8D2C-9E01-48EC-8DDF-8A1FF60AE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4070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248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70A2FD-292F-2F25-364A-ECE70D78F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4400" dirty="0">
                <a:solidFill>
                  <a:schemeClr val="tx1"/>
                </a:solidFill>
              </a:rPr>
              <a:t>PROFESSORA SILVIA</a:t>
            </a:r>
            <a:br>
              <a:rPr lang="pt-BR" sz="4400" dirty="0">
                <a:solidFill>
                  <a:schemeClr val="tx1"/>
                </a:solidFill>
              </a:rPr>
            </a:br>
            <a:r>
              <a:rPr lang="pt-BR" sz="4400" dirty="0">
                <a:solidFill>
                  <a:schemeClr val="tx1"/>
                </a:solidFill>
              </a:rPr>
              <a:t>EDUCADORAS: DANIELLE, CINDY E TAMIRES</a:t>
            </a:r>
            <a:br>
              <a:rPr lang="pt-BR" dirty="0">
                <a:solidFill>
                  <a:schemeClr val="tx1"/>
                </a:solidFill>
              </a:rPr>
            </a:br>
            <a:br>
              <a:rPr lang="pt-BR" dirty="0"/>
            </a:br>
            <a:br>
              <a:rPr lang="pt-BR" dirty="0"/>
            </a:br>
            <a:br>
              <a:rPr lang="pt-BR" dirty="0"/>
            </a:br>
            <a:r>
              <a:rPr lang="pt-BR" sz="2000" dirty="0">
                <a:solidFill>
                  <a:schemeClr val="tx1"/>
                </a:solidFill>
              </a:rPr>
              <a:t>PROFESSORA SILVIA</a:t>
            </a:r>
            <a:br>
              <a:rPr lang="pt-BR" sz="2000" dirty="0">
                <a:solidFill>
                  <a:schemeClr val="tx1"/>
                </a:solidFill>
              </a:rPr>
            </a:br>
            <a:r>
              <a:rPr lang="pt-BR" sz="2000" dirty="0">
                <a:solidFill>
                  <a:schemeClr val="tx1"/>
                </a:solidFill>
              </a:rPr>
              <a:t>EDUCADORAS: DANIELLE, CINDY E TAMIRES</a:t>
            </a:r>
            <a:br>
              <a:rPr lang="pt-BR" dirty="0"/>
            </a:br>
            <a:br>
              <a:rPr lang="pt-BR" dirty="0"/>
            </a:b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2CD4926-B3DA-97D6-436B-8A9EFC3745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1" dirty="0"/>
              <a:t>2024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71524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ED69555-EE48-4B19-812B-4E1068DBF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57">
            <a:extLst>
              <a:ext uri="{FF2B5EF4-FFF2-40B4-BE49-F238E27FC236}">
                <a16:creationId xmlns:a16="http://schemas.microsoft.com/office/drawing/2014/main" id="{57AEB73D-F521-4B19-820F-12DB6BCC8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B72EEBA-3A5D-41CE-8465-A45A0F6567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CA22F210-7186-4074-94C5-FAD2C2EB15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ED93057-B056-4D1D-B0DA-F1619DAAF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825689"/>
            <a:ext cx="6795928" cy="259421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8026E55-D907-4125-BF7E-0665AA2D6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5103" y="1057522"/>
            <a:ext cx="4741843" cy="2173433"/>
          </a:xfrm>
        </p:spPr>
        <p:txBody>
          <a:bodyPr vert="horz" lIns="109728" tIns="109728" rIns="109728" bIns="91440" rtlCol="0" anchor="ctr">
            <a:normAutofit/>
          </a:bodyPr>
          <a:lstStyle/>
          <a:p>
            <a:pPr algn="l"/>
            <a:r>
              <a:rPr lang="en-US" sz="2400" b="0" cap="all" dirty="0">
                <a:solidFill>
                  <a:schemeClr val="bg1"/>
                </a:solidFill>
              </a:rPr>
              <a:t>CAIQUE </a:t>
            </a:r>
            <a:r>
              <a:rPr lang="en-US" sz="2400" b="0" cap="all" dirty="0" err="1">
                <a:solidFill>
                  <a:schemeClr val="bg1"/>
                </a:solidFill>
              </a:rPr>
              <a:t>rafael</a:t>
            </a:r>
            <a:r>
              <a:rPr lang="en-US" sz="2400" b="0" cap="all" dirty="0">
                <a:solidFill>
                  <a:schemeClr val="bg1"/>
                </a:solidFill>
              </a:rPr>
              <a:t> de </a:t>
            </a:r>
            <a:r>
              <a:rPr lang="en-US" sz="2400" b="0" cap="all" dirty="0" err="1">
                <a:solidFill>
                  <a:schemeClr val="bg1"/>
                </a:solidFill>
              </a:rPr>
              <a:t>azevedo</a:t>
            </a:r>
            <a:endParaRPr lang="en-US" sz="2400" b="0" cap="all" dirty="0">
              <a:solidFill>
                <a:schemeClr val="bg1"/>
              </a:solidFill>
            </a:endParaRP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17D46E7-C21B-84A4-73BE-95F0344A3D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5104" y="3751119"/>
            <a:ext cx="4797502" cy="1606163"/>
          </a:xfrm>
        </p:spPr>
        <p:txBody>
          <a:bodyPr vert="horz" lIns="109728" tIns="109728" rIns="109728" bIns="91440" rtlCol="0" anchor="t">
            <a:normAutofit/>
          </a:bodyPr>
          <a:lstStyle/>
          <a:p>
            <a:pPr algn="l">
              <a:lnSpc>
                <a:spcPct val="150000"/>
              </a:lnSpc>
              <a:spcBef>
                <a:spcPts val="930"/>
              </a:spcBef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Ele é um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aluno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tranquilo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e um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pouco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tímido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e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gosta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muito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brincar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com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seus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amigos.</a:t>
            </a:r>
          </a:p>
          <a:p>
            <a:pPr algn="l">
              <a:lnSpc>
                <a:spcPct val="150000"/>
              </a:lnSpc>
              <a:spcBef>
                <a:spcPts val="930"/>
              </a:spcBef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5B41592-BC5E-4AE2-8CA7-91C73FD8F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889697"/>
            <a:ext cx="1070775" cy="2466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B574A3D-9991-4D4A-91DF-0D0DE47DB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5A56255-4961-41E1-887B-7319F23C90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398931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7CAD65F-AAC9-4CC9-B5F5-E963F24F45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9936" y="-1"/>
            <a:ext cx="5332064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m 4" descr="Rosto de criança sorrindo&#10;&#10;Descrição gerada automaticamente com confiança média">
            <a:extLst>
              <a:ext uri="{FF2B5EF4-FFF2-40B4-BE49-F238E27FC236}">
                <a16:creationId xmlns:a16="http://schemas.microsoft.com/office/drawing/2014/main" id="{2CB97AFF-CB04-A352-2150-81A01DE035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4569" y="488463"/>
            <a:ext cx="4362798" cy="5817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264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2" name="Rectangle 267">
            <a:extLst>
              <a:ext uri="{FF2B5EF4-FFF2-40B4-BE49-F238E27FC236}">
                <a16:creationId xmlns:a16="http://schemas.microsoft.com/office/drawing/2014/main" id="{EA164D6B-6878-4B9F-A2D0-985D39B17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3" name="Rectangle 269">
            <a:extLst>
              <a:ext uri="{FF2B5EF4-FFF2-40B4-BE49-F238E27FC236}">
                <a16:creationId xmlns:a16="http://schemas.microsoft.com/office/drawing/2014/main" id="{362F176A-9349-4CD7-8042-59C0200C8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7855" y="-4078"/>
            <a:ext cx="4641096" cy="105654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m 6" descr="Criança com colher na boca&#10;&#10;Descrição gerada automaticamente com confiança média">
            <a:extLst>
              <a:ext uri="{FF2B5EF4-FFF2-40B4-BE49-F238E27FC236}">
                <a16:creationId xmlns:a16="http://schemas.microsoft.com/office/drawing/2014/main" id="{420CC2B9-9F89-1EF0-705F-BA6DF8134E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2" r="-2" b="-2"/>
          <a:stretch/>
        </p:blipFill>
        <p:spPr>
          <a:xfrm>
            <a:off x="-3054" y="1095508"/>
            <a:ext cx="3743448" cy="5048897"/>
          </a:xfrm>
          <a:prstGeom prst="rect">
            <a:avLst/>
          </a:prstGeom>
        </p:spPr>
      </p:pic>
      <p:sp>
        <p:nvSpPr>
          <p:cNvPr id="304" name="Rectangle 271">
            <a:extLst>
              <a:ext uri="{FF2B5EF4-FFF2-40B4-BE49-F238E27FC236}">
                <a16:creationId xmlns:a16="http://schemas.microsoft.com/office/drawing/2014/main" id="{4E9A171F-91A7-42F8-B25C-E38B244E7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1031500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5" name="Rectangle 273">
            <a:extLst>
              <a:ext uri="{FF2B5EF4-FFF2-40B4-BE49-F238E27FC236}">
                <a16:creationId xmlns:a16="http://schemas.microsoft.com/office/drawing/2014/main" id="{064738AB-B6BE-4867-889A-52CE4AC8D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9116" y="1095508"/>
            <a:ext cx="4642884" cy="501689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EAA1AA7-BC07-FB43-6035-FCD50DB567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73503" y="1185415"/>
            <a:ext cx="3754671" cy="790869"/>
          </a:xfrm>
        </p:spPr>
        <p:txBody>
          <a:bodyPr anchor="b">
            <a:normAutofit fontScale="90000"/>
          </a:bodyPr>
          <a:lstStyle/>
          <a:p>
            <a:pPr algn="ctr">
              <a:lnSpc>
                <a:spcPct val="115000"/>
              </a:lnSpc>
            </a:pPr>
            <a:r>
              <a:rPr lang="pt-BR" sz="18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ADAPTAÇÃO DO CAIQUE</a:t>
            </a:r>
            <a:br>
              <a:rPr lang="pt-BR" sz="1800" dirty="0">
                <a:solidFill>
                  <a:schemeClr val="bg2"/>
                </a:solidFill>
              </a:rPr>
            </a:br>
            <a:endParaRPr lang="pt-BR" sz="1800" dirty="0">
              <a:solidFill>
                <a:schemeClr val="bg1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ABBD402-B373-C2E5-F882-801D48C76E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76915" y="1858297"/>
            <a:ext cx="3751260" cy="4473677"/>
          </a:xfrm>
        </p:spPr>
        <p:txBody>
          <a:bodyPr anchor="t">
            <a:noAutofit/>
          </a:bodyPr>
          <a:lstStyle/>
          <a:p>
            <a:r>
              <a:rPr lang="pt-BR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aluno Caique iniciou o ano letivo bem quietinho e chorando por diversas vezes,  mas logo o choro passou e ele começou a interagir melhor com a turma. Ele se alimenta bem e nos momentos de atividade direcionada ele fica atento ouvindo os comandos.</a:t>
            </a:r>
          </a:p>
        </p:txBody>
      </p:sp>
      <p:sp>
        <p:nvSpPr>
          <p:cNvPr id="306" name="Rectangle 275">
            <a:extLst>
              <a:ext uri="{FF2B5EF4-FFF2-40B4-BE49-F238E27FC236}">
                <a16:creationId xmlns:a16="http://schemas.microsoft.com/office/drawing/2014/main" id="{57851D67-7085-40E2-B146-F91433A28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405"/>
            <a:ext cx="7534656" cy="734559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7" name="Rectangle 277">
            <a:extLst>
              <a:ext uri="{FF2B5EF4-FFF2-40B4-BE49-F238E27FC236}">
                <a16:creationId xmlns:a16="http://schemas.microsoft.com/office/drawing/2014/main" id="{9C969C2C-E7E3-4052-87D4-61E733EC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112401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" name="Rectangle 279">
            <a:extLst>
              <a:ext uri="{FF2B5EF4-FFF2-40B4-BE49-F238E27FC236}">
                <a16:creationId xmlns:a16="http://schemas.microsoft.com/office/drawing/2014/main" id="{2C9E843B-168A-434F-8361-E0EFACAC3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226316" y="3558549"/>
            <a:ext cx="5065776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" name="Rectangle 281">
            <a:extLst>
              <a:ext uri="{FF2B5EF4-FFF2-40B4-BE49-F238E27FC236}">
                <a16:creationId xmlns:a16="http://schemas.microsoft.com/office/drawing/2014/main" id="{7C60369F-A41B-4D6E-8990-30E2715C5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1459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Imagem 8" descr="Criança e bebê sentados no chão&#10;&#10;Descrição gerada automaticamente com confiança baixa">
            <a:extLst>
              <a:ext uri="{FF2B5EF4-FFF2-40B4-BE49-F238E27FC236}">
                <a16:creationId xmlns:a16="http://schemas.microsoft.com/office/drawing/2014/main" id="{F9B1C2C3-703D-762D-35E8-458E8300C9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8866" y="1063504"/>
            <a:ext cx="3698018" cy="5027933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79403BC0-9853-0C6F-D17D-B8150B8200DB}"/>
              </a:ext>
            </a:extLst>
          </p:cNvPr>
          <p:cNvSpPr txBox="1"/>
          <p:nvPr/>
        </p:nvSpPr>
        <p:spPr>
          <a:xfrm>
            <a:off x="3048000" y="325662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/>
              <a:t>2024</a:t>
            </a:r>
          </a:p>
        </p:txBody>
      </p:sp>
    </p:spTree>
    <p:extLst>
      <p:ext uri="{BB962C8B-B14F-4D97-AF65-F5344CB8AC3E}">
        <p14:creationId xmlns:p14="http://schemas.microsoft.com/office/powerpoint/2010/main" val="3501479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Rectangle 67">
            <a:extLst>
              <a:ext uri="{FF2B5EF4-FFF2-40B4-BE49-F238E27FC236}">
                <a16:creationId xmlns:a16="http://schemas.microsoft.com/office/drawing/2014/main" id="{1ED69555-EE48-4B19-812B-4E1068DBF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Freeform 57">
            <a:extLst>
              <a:ext uri="{FF2B5EF4-FFF2-40B4-BE49-F238E27FC236}">
                <a16:creationId xmlns:a16="http://schemas.microsoft.com/office/drawing/2014/main" id="{57AEB73D-F521-4B19-820F-12DB6BCC8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01" name="Rectangle 71">
            <a:extLst>
              <a:ext uri="{FF2B5EF4-FFF2-40B4-BE49-F238E27FC236}">
                <a16:creationId xmlns:a16="http://schemas.microsoft.com/office/drawing/2014/main" id="{6B72EEBA-3A5D-41CE-8465-A45A0F6567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2" name="Rectangle 73">
            <a:extLst>
              <a:ext uri="{FF2B5EF4-FFF2-40B4-BE49-F238E27FC236}">
                <a16:creationId xmlns:a16="http://schemas.microsoft.com/office/drawing/2014/main" id="{EA164D6B-6878-4B9F-A2D0-985D39B17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75">
            <a:extLst>
              <a:ext uri="{FF2B5EF4-FFF2-40B4-BE49-F238E27FC236}">
                <a16:creationId xmlns:a16="http://schemas.microsoft.com/office/drawing/2014/main" id="{4413CD7F-736E-4AF7-AB2B-473CAA9E1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-2946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77">
            <a:extLst>
              <a:ext uri="{FF2B5EF4-FFF2-40B4-BE49-F238E27FC236}">
                <a16:creationId xmlns:a16="http://schemas.microsoft.com/office/drawing/2014/main" id="{55EDA2F5-6B28-478B-9AC4-43FE41E2B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916907"/>
            <a:ext cx="12192000" cy="237401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utoShape 2">
            <a:extLst>
              <a:ext uri="{FF2B5EF4-FFF2-40B4-BE49-F238E27FC236}">
                <a16:creationId xmlns:a16="http://schemas.microsoft.com/office/drawing/2014/main" id="{8E55796E-1BCC-336A-2245-32375D928E54}"/>
              </a:ext>
            </a:extLst>
          </p:cNvPr>
          <p:cNvSpPr>
            <a:spLocks noGrp="1" noChangeAspect="1" noChangeArrowheads="1"/>
          </p:cNvSpPr>
          <p:nvPr>
            <p:ph type="title"/>
          </p:nvPr>
        </p:nvSpPr>
        <p:spPr bwMode="auto">
          <a:xfrm>
            <a:off x="1635102" y="4153114"/>
            <a:ext cx="9180747" cy="82636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lIns="109728" tIns="109728" rIns="109728" bIns="91440" numCol="1" rtlCol="0" anchor="b" anchorCtr="0" compatLnSpc="1">
            <a:prstTxWarp prst="textNoShape">
              <a:avLst/>
            </a:prstTxWarp>
            <a:normAutofit fontScale="90000"/>
          </a:bodyPr>
          <a:lstStyle/>
          <a:p>
            <a:pPr>
              <a:lnSpc>
                <a:spcPct val="125000"/>
              </a:lnSpc>
            </a:pPr>
            <a:r>
              <a:rPr lang="en-US" sz="5000" b="0" cap="all" dirty="0">
                <a:solidFill>
                  <a:schemeClr val="bg1"/>
                </a:solidFill>
              </a:rPr>
              <a:t>COMEÇANDO AS ATIVIDADES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E9DC90D-0979-3583-B32E-C12598460F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35104" y="4979483"/>
            <a:ext cx="9180747" cy="1387548"/>
          </a:xfrm>
        </p:spPr>
        <p:txBody>
          <a:bodyPr vert="horz" lIns="109728" tIns="109728" rIns="109728" bIns="91440" rtlCol="0" anchor="t">
            <a:normAutofit fontScale="92500" lnSpcReduction="10000"/>
          </a:bodyPr>
          <a:lstStyle/>
          <a:p>
            <a:pPr>
              <a:spcBef>
                <a:spcPts val="930"/>
              </a:spcBef>
            </a:pPr>
            <a:r>
              <a:rPr lang="en-US" sz="2000" dirty="0">
                <a:solidFill>
                  <a:schemeClr val="bg1"/>
                </a:solidFill>
              </a:rPr>
              <a:t>No </a:t>
            </a:r>
            <a:r>
              <a:rPr lang="en-US" sz="2000" dirty="0" err="1">
                <a:solidFill>
                  <a:schemeClr val="bg1"/>
                </a:solidFill>
              </a:rPr>
              <a:t>início</a:t>
            </a:r>
            <a:r>
              <a:rPr lang="en-US" sz="2000" dirty="0">
                <a:solidFill>
                  <a:schemeClr val="bg1"/>
                </a:solidFill>
              </a:rPr>
              <a:t> do </a:t>
            </a:r>
            <a:r>
              <a:rPr lang="en-US" sz="2000" dirty="0" err="1">
                <a:solidFill>
                  <a:schemeClr val="bg1"/>
                </a:solidFill>
              </a:rPr>
              <a:t>ano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ele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apresentou</a:t>
            </a:r>
            <a:r>
              <a:rPr lang="en-US" sz="2000" dirty="0">
                <a:solidFill>
                  <a:schemeClr val="bg1"/>
                </a:solidFill>
              </a:rPr>
              <a:t> um </a:t>
            </a:r>
            <a:r>
              <a:rPr lang="en-US" sz="2000" dirty="0" err="1">
                <a:solidFill>
                  <a:schemeClr val="bg1"/>
                </a:solidFill>
              </a:rPr>
              <a:t>comportamento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muito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quieto</a:t>
            </a:r>
            <a:r>
              <a:rPr lang="en-US" sz="2000" dirty="0">
                <a:solidFill>
                  <a:schemeClr val="bg1"/>
                </a:solidFill>
              </a:rPr>
              <a:t> e </a:t>
            </a:r>
            <a:r>
              <a:rPr lang="en-US" sz="2000" dirty="0" err="1">
                <a:solidFill>
                  <a:schemeClr val="bg1"/>
                </a:solidFill>
              </a:rPr>
              <a:t>durante</a:t>
            </a:r>
            <a:r>
              <a:rPr lang="en-US" sz="2000" dirty="0">
                <a:solidFill>
                  <a:schemeClr val="bg1"/>
                </a:solidFill>
              </a:rPr>
              <a:t> as </a:t>
            </a:r>
            <a:r>
              <a:rPr lang="en-US" sz="2000" dirty="0" err="1">
                <a:solidFill>
                  <a:schemeClr val="bg1"/>
                </a:solidFill>
              </a:rPr>
              <a:t>atividades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ele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fica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atento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aos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comados</a:t>
            </a:r>
            <a:r>
              <a:rPr lang="en-US" sz="2000" dirty="0">
                <a:solidFill>
                  <a:schemeClr val="bg1"/>
                </a:solidFill>
              </a:rPr>
              <a:t> da </a:t>
            </a:r>
            <a:r>
              <a:rPr lang="en-US" sz="2000" dirty="0" err="1">
                <a:solidFill>
                  <a:schemeClr val="bg1"/>
                </a:solidFill>
              </a:rPr>
              <a:t>professora</a:t>
            </a:r>
            <a:r>
              <a:rPr lang="en-US" sz="2000" dirty="0">
                <a:solidFill>
                  <a:schemeClr val="bg1"/>
                </a:solidFill>
              </a:rPr>
              <a:t> e </a:t>
            </a:r>
            <a:r>
              <a:rPr lang="en-US" sz="2000" dirty="0" err="1">
                <a:solidFill>
                  <a:schemeClr val="bg1"/>
                </a:solidFill>
              </a:rPr>
              <a:t>realiza</a:t>
            </a:r>
            <a:r>
              <a:rPr lang="en-US" sz="2000" dirty="0">
                <a:solidFill>
                  <a:schemeClr val="bg1"/>
                </a:solidFill>
              </a:rPr>
              <a:t> com </a:t>
            </a:r>
            <a:r>
              <a:rPr lang="en-US" sz="2000" dirty="0" err="1">
                <a:solidFill>
                  <a:schemeClr val="bg1"/>
                </a:solidFill>
              </a:rPr>
              <a:t>entusiasmo</a:t>
            </a:r>
            <a:r>
              <a:rPr lang="en-US" sz="2000" dirty="0">
                <a:solidFill>
                  <a:schemeClr val="bg1"/>
                </a:solidFill>
              </a:rPr>
              <a:t>.</a:t>
            </a:r>
          </a:p>
          <a:p>
            <a:pPr>
              <a:spcBef>
                <a:spcPts val="930"/>
              </a:spcBef>
            </a:pPr>
            <a:endParaRPr lang="en-US" sz="2000" dirty="0">
              <a:solidFill>
                <a:schemeClr val="bg1"/>
              </a:solidFill>
            </a:endParaRPr>
          </a:p>
          <a:p>
            <a:pPr>
              <a:spcBef>
                <a:spcPts val="930"/>
              </a:spcBef>
            </a:pP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105" name="Rectangle 79">
            <a:extLst>
              <a:ext uri="{FF2B5EF4-FFF2-40B4-BE49-F238E27FC236}">
                <a16:creationId xmlns:a16="http://schemas.microsoft.com/office/drawing/2014/main" id="{701D712E-ABB9-4258-877D-9349C8577A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979202"/>
            <a:ext cx="1006766" cy="22494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81">
            <a:extLst>
              <a:ext uri="{FF2B5EF4-FFF2-40B4-BE49-F238E27FC236}">
                <a16:creationId xmlns:a16="http://schemas.microsoft.com/office/drawing/2014/main" id="{E7528E56-1447-4C98-882B-CE26279501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Imagem 10" descr="Uma imagem contendo criança, no interior, pequeno, brinquedo&#10;&#10;Descrição gerada automaticamente">
            <a:extLst>
              <a:ext uri="{FF2B5EF4-FFF2-40B4-BE49-F238E27FC236}">
                <a16:creationId xmlns:a16="http://schemas.microsoft.com/office/drawing/2014/main" id="{24D4798C-D173-6F72-87DD-FF930638F1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7453" y="484632"/>
            <a:ext cx="2243829" cy="2991773"/>
          </a:xfrm>
          <a:prstGeom prst="rect">
            <a:avLst/>
          </a:prstGeom>
        </p:spPr>
      </p:pic>
      <p:sp>
        <p:nvSpPr>
          <p:cNvPr id="107" name="Rectangle 83">
            <a:extLst>
              <a:ext uri="{FF2B5EF4-FFF2-40B4-BE49-F238E27FC236}">
                <a16:creationId xmlns:a16="http://schemas.microsoft.com/office/drawing/2014/main" id="{E0435B41-AE93-4B2B-893F-1E6F7E6C24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804046" y="1933956"/>
            <a:ext cx="393192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Espaço Reservado para Conteúdo 8" descr="Criança sentada no chão&#10;&#10;Descrição gerada automaticamente com confiança média">
            <a:extLst>
              <a:ext uri="{FF2B5EF4-FFF2-40B4-BE49-F238E27FC236}">
                <a16:creationId xmlns:a16="http://schemas.microsoft.com/office/drawing/2014/main" id="{D7DA68D1-4DB1-64FB-F87D-3CCD289B83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05815" y="490620"/>
            <a:ext cx="2239339" cy="2985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8" name="Rectangle 85">
            <a:extLst>
              <a:ext uri="{FF2B5EF4-FFF2-40B4-BE49-F238E27FC236}">
                <a16:creationId xmlns:a16="http://schemas.microsoft.com/office/drawing/2014/main" id="{F1553078-B0E1-4A20-B647-DD55B80495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535283" y="1933956"/>
            <a:ext cx="393192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Imagem 14" descr="Menino segurando placa&#10;&#10;Descrição gerada automaticamente com confiança média">
            <a:extLst>
              <a:ext uri="{FF2B5EF4-FFF2-40B4-BE49-F238E27FC236}">
                <a16:creationId xmlns:a16="http://schemas.microsoft.com/office/drawing/2014/main" id="{CBDC886A-879D-422A-A6FA-8F5BF2772B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2221" y="490970"/>
            <a:ext cx="2239076" cy="2985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2217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0786F82F-1B47-46ED-8EAE-53EF71E59E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8302" y="0"/>
            <a:ext cx="747369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F1BAF6F-6275-4646-9C59-331B29B955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257298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099405E2-1A96-4DBA-A9DC-4C2A1B421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9855050-A75B-4DD0-9B56-8B1C7722D8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7235" y="758246"/>
            <a:ext cx="4658480" cy="5386318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2F6DEA1-167D-4CF1-CA85-AAACCBCC6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918" y="777444"/>
            <a:ext cx="3611029" cy="2506530"/>
          </a:xfrm>
        </p:spPr>
        <p:txBody>
          <a:bodyPr vert="horz" lIns="109728" tIns="109728" rIns="109728" bIns="91440" rtlCol="0" anchor="ctr">
            <a:normAutofit fontScale="90000"/>
          </a:bodyPr>
          <a:lstStyle/>
          <a:p>
            <a:pPr algn="ctr"/>
            <a:r>
              <a:rPr lang="en-US" sz="2000" dirty="0"/>
              <a:t>REALIZANDO MAIS ATIVIDADES DURANTE O 1°SEMESTRE</a:t>
            </a:r>
            <a:br>
              <a:rPr lang="en-US" dirty="0"/>
            </a:b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060C0F7-61A6-4E64-A77E-AFBD811273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84060" y="0"/>
            <a:ext cx="7507940" cy="765228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Imagem 7" descr="Uma imagem contendo pessoa, quarto, mesa, computador&#10;&#10;Descrição gerada automaticamente">
            <a:extLst>
              <a:ext uri="{FF2B5EF4-FFF2-40B4-BE49-F238E27FC236}">
                <a16:creationId xmlns:a16="http://schemas.microsoft.com/office/drawing/2014/main" id="{A05DA5A2-0B8D-2589-077F-4465FB2B54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52" r="-3" b="-3"/>
          <a:stretch/>
        </p:blipFill>
        <p:spPr>
          <a:xfrm>
            <a:off x="8468139" y="765231"/>
            <a:ext cx="3723861" cy="5376547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BCF4857D-F003-4CA1-82AB-00900B100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6" y="6144564"/>
            <a:ext cx="4656246" cy="7134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B791336-FCAA-4174-9303-B3F3748611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715122" y="6167615"/>
            <a:ext cx="7473828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A212158-300D-44D0-9CCE-472C3F669E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109423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88521F4-D44A-42C5-9BDB-5CA255540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6241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E6738EB-6FF0-4AF9-8462-57F4494B88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713436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6556FEC-191F-2425-E436-1116F1C2C1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7874" y="2753032"/>
            <a:ext cx="3616073" cy="3021562"/>
          </a:xfrm>
        </p:spPr>
        <p:txBody>
          <a:bodyPr vert="horz" lIns="109728" tIns="109728" rIns="109728" bIns="91440" rtlCol="0" anchor="t">
            <a:normAutofit/>
          </a:bodyPr>
          <a:lstStyle/>
          <a:p>
            <a:r>
              <a:rPr lang="en-US" dirty="0"/>
              <a:t>Caique é um </a:t>
            </a:r>
            <a:r>
              <a:rPr lang="en-US" dirty="0" err="1"/>
              <a:t>aluno</a:t>
            </a:r>
            <a:r>
              <a:rPr lang="en-US" dirty="0"/>
              <a:t> </a:t>
            </a:r>
            <a:r>
              <a:rPr lang="en-US" dirty="0" err="1"/>
              <a:t>tímido</a:t>
            </a:r>
            <a:r>
              <a:rPr lang="en-US" dirty="0"/>
              <a:t>, </a:t>
            </a:r>
            <a:r>
              <a:rPr lang="en-US" dirty="0" err="1"/>
              <a:t>porém</a:t>
            </a:r>
            <a:r>
              <a:rPr lang="en-US" dirty="0"/>
              <a:t> </a:t>
            </a:r>
            <a:r>
              <a:rPr lang="en-US" dirty="0" err="1"/>
              <a:t>quando</a:t>
            </a:r>
            <a:r>
              <a:rPr lang="en-US" dirty="0"/>
              <a:t> é </a:t>
            </a:r>
            <a:r>
              <a:rPr lang="en-US" dirty="0" err="1"/>
              <a:t>chamado</a:t>
            </a:r>
            <a:r>
              <a:rPr lang="en-US" dirty="0"/>
              <a:t> para </a:t>
            </a:r>
            <a:r>
              <a:rPr lang="en-US" dirty="0" err="1"/>
              <a:t>realizar</a:t>
            </a:r>
            <a:r>
              <a:rPr lang="en-US" dirty="0"/>
              <a:t>, </a:t>
            </a:r>
            <a:r>
              <a:rPr lang="en-US" dirty="0" err="1"/>
              <a:t>ele</a:t>
            </a:r>
            <a:r>
              <a:rPr lang="en-US" dirty="0"/>
              <a:t> </a:t>
            </a:r>
            <a:r>
              <a:rPr lang="en-US" dirty="0" err="1"/>
              <a:t>faz</a:t>
            </a:r>
            <a:r>
              <a:rPr lang="en-US" dirty="0"/>
              <a:t> com </a:t>
            </a:r>
            <a:r>
              <a:rPr lang="en-US" dirty="0" err="1"/>
              <a:t>calma</a:t>
            </a:r>
            <a:r>
              <a:rPr lang="en-US" dirty="0"/>
              <a:t> e sempre </a:t>
            </a:r>
            <a:r>
              <a:rPr lang="en-US" dirty="0" err="1"/>
              <a:t>atento</a:t>
            </a:r>
            <a:r>
              <a:rPr lang="en-US" dirty="0"/>
              <a:t>.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649735B-7A94-4CFA-B31A-CFBAD459B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8711" y="716225"/>
            <a:ext cx="64008" cy="543153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Imagem 9" descr="Criança segurando brinquedo&#10;&#10;Descrição gerada automaticamente com confiança baixa">
            <a:extLst>
              <a:ext uri="{FF2B5EF4-FFF2-40B4-BE49-F238E27FC236}">
                <a16:creationId xmlns:a16="http://schemas.microsoft.com/office/drawing/2014/main" id="{4CAF3F4F-443D-3869-FBB6-59E12B2A2E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6986" y="835636"/>
            <a:ext cx="3734988" cy="5194680"/>
          </a:xfrm>
          <a:prstGeom prst="rect">
            <a:avLst/>
          </a:prstGeom>
        </p:spPr>
      </p:pic>
      <p:sp>
        <p:nvSpPr>
          <p:cNvPr id="12" name="Espaço Reservado para Conteúdo 11">
            <a:extLst>
              <a:ext uri="{FF2B5EF4-FFF2-40B4-BE49-F238E27FC236}">
                <a16:creationId xmlns:a16="http://schemas.microsoft.com/office/drawing/2014/main" id="{86A94B6F-2285-A99D-1622-D5980A6F3B4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58183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0786F82F-1B47-46ED-8EAE-53EF71E59E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8302" y="0"/>
            <a:ext cx="747369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F1BAF6F-6275-4646-9C59-331B29B955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257298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099405E2-1A96-4DBA-A9DC-4C2A1B421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9855050-A75B-4DD0-9B56-8B1C7722D8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7235" y="758246"/>
            <a:ext cx="4658480" cy="5386318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E64E5DB-2713-C16C-FEC0-4C5281B2C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918" y="1327355"/>
            <a:ext cx="3611029" cy="2320216"/>
          </a:xfrm>
        </p:spPr>
        <p:txBody>
          <a:bodyPr vert="horz" lIns="109728" tIns="109728" rIns="109728" bIns="91440" rtlCol="0" anchor="ctr">
            <a:normAutofit fontScale="90000"/>
          </a:bodyPr>
          <a:lstStyle/>
          <a:p>
            <a:r>
              <a:rPr lang="en-US" sz="2200" dirty="0" err="1"/>
              <a:t>Momentos</a:t>
            </a:r>
            <a:r>
              <a:rPr lang="en-US" sz="2200" dirty="0"/>
              <a:t> de </a:t>
            </a:r>
            <a:r>
              <a:rPr lang="en-US" sz="2200" dirty="0" err="1"/>
              <a:t>interação</a:t>
            </a:r>
            <a:r>
              <a:rPr lang="en-US" sz="2200" dirty="0"/>
              <a:t> com a </a:t>
            </a:r>
            <a:r>
              <a:rPr lang="en-US" sz="2200" dirty="0" err="1"/>
              <a:t>turma</a:t>
            </a:r>
            <a:r>
              <a:rPr lang="en-US" sz="2200" dirty="0"/>
              <a:t> </a:t>
            </a:r>
            <a:r>
              <a:rPr lang="en-US" sz="2200" dirty="0" err="1"/>
              <a:t>após</a:t>
            </a:r>
            <a:r>
              <a:rPr lang="en-US" sz="2200" dirty="0"/>
              <a:t> o </a:t>
            </a:r>
            <a:r>
              <a:rPr lang="en-US" sz="2200" dirty="0" err="1"/>
              <a:t>recesso</a:t>
            </a:r>
            <a:r>
              <a:rPr lang="en-US" sz="2200" dirty="0"/>
              <a:t> escolar</a:t>
            </a:r>
            <a:br>
              <a:rPr lang="en-US" dirty="0"/>
            </a:b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060C0F7-61A6-4E64-A77E-AFBD811273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84060" y="0"/>
            <a:ext cx="7507940" cy="765228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CF4857D-F003-4CA1-82AB-00900B100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6" y="6144564"/>
            <a:ext cx="4656246" cy="7134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B791336-FCAA-4174-9303-B3F3748611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715122" y="6167615"/>
            <a:ext cx="7473828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A212158-300D-44D0-9CCE-472C3F669E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109423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88521F4-D44A-42C5-9BDB-5CA255540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6241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E6738EB-6FF0-4AF9-8462-57F4494B88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713436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A85AD77-27DD-87AA-1FE3-3FDDF2E6BB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7874" y="3397969"/>
            <a:ext cx="3616073" cy="2376625"/>
          </a:xfrm>
        </p:spPr>
        <p:txBody>
          <a:bodyPr vert="horz" lIns="109728" tIns="109728" rIns="109728" bIns="91440" rtlCol="0" anchor="t">
            <a:normAutofit lnSpcReduction="10000"/>
          </a:bodyPr>
          <a:lstStyle/>
          <a:p>
            <a:r>
              <a:rPr lang="en-US" dirty="0" err="1"/>
              <a:t>Seguindo</a:t>
            </a:r>
            <a:r>
              <a:rPr lang="en-US" dirty="0"/>
              <a:t> para o </a:t>
            </a:r>
            <a:r>
              <a:rPr lang="en-US" dirty="0" err="1"/>
              <a:t>terceiro</a:t>
            </a:r>
            <a:r>
              <a:rPr lang="en-US" dirty="0"/>
              <a:t> </a:t>
            </a:r>
            <a:r>
              <a:rPr lang="en-US" dirty="0" err="1"/>
              <a:t>bimestre</a:t>
            </a:r>
            <a:r>
              <a:rPr lang="en-US" dirty="0"/>
              <a:t>, o </a:t>
            </a:r>
            <a:r>
              <a:rPr lang="en-US" dirty="0" err="1"/>
              <a:t>aluno</a:t>
            </a:r>
            <a:r>
              <a:rPr lang="en-US" dirty="0"/>
              <a:t> continua se </a:t>
            </a:r>
            <a:r>
              <a:rPr lang="en-US" dirty="0" err="1"/>
              <a:t>desenvolvendo</a:t>
            </a:r>
            <a:r>
              <a:rPr lang="en-US" dirty="0"/>
              <a:t> e </a:t>
            </a:r>
            <a:r>
              <a:rPr lang="en-US" dirty="0" err="1"/>
              <a:t>interagindo</a:t>
            </a:r>
            <a:r>
              <a:rPr lang="en-US" dirty="0"/>
              <a:t> </a:t>
            </a:r>
            <a:r>
              <a:rPr lang="en-US" dirty="0" err="1"/>
              <a:t>melhor</a:t>
            </a:r>
            <a:r>
              <a:rPr lang="en-US" dirty="0"/>
              <a:t> com a </a:t>
            </a:r>
            <a:r>
              <a:rPr lang="en-US" dirty="0" err="1"/>
              <a:t>turma</a:t>
            </a:r>
            <a:r>
              <a:rPr lang="en-US" dirty="0"/>
              <a:t>.</a:t>
            </a:r>
          </a:p>
        </p:txBody>
      </p:sp>
      <p:pic>
        <p:nvPicPr>
          <p:cNvPr id="8" name="Imagem 7" descr="Criança sentada no chão&#10;&#10;Descrição gerada automaticamente com confiança média">
            <a:extLst>
              <a:ext uri="{FF2B5EF4-FFF2-40B4-BE49-F238E27FC236}">
                <a16:creationId xmlns:a16="http://schemas.microsoft.com/office/drawing/2014/main" id="{E3C47D34-3417-E3BE-17DD-0D07B40CDE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1195" y="1570565"/>
            <a:ext cx="2843784" cy="3791712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4CE50A25-23E4-44AC-A4E5-38C15E0861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00792" y="773513"/>
            <a:ext cx="64008" cy="53858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Espaço Reservado para Conteúdo 5" descr="Criança e bebê sentados no chão&#10;&#10;Descrição gerada automaticamente com confiança média">
            <a:extLst>
              <a:ext uri="{FF2B5EF4-FFF2-40B4-BE49-F238E27FC236}">
                <a16:creationId xmlns:a16="http://schemas.microsoft.com/office/drawing/2014/main" id="{4260BDFA-2891-98BD-7BB8-1AD1C20A726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1738" y="1562175"/>
            <a:ext cx="2843784" cy="3791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95781"/>
      </p:ext>
    </p:extLst>
  </p:cSld>
  <p:clrMapOvr>
    <a:masterClrMapping/>
  </p:clrMapOvr>
</p:sld>
</file>

<file path=ppt/theme/theme1.xml><?xml version="1.0" encoding="utf-8"?>
<a:theme xmlns:a="http://schemas.openxmlformats.org/drawingml/2006/main" name="ShojiVTI">
  <a:themeElements>
    <a:clrScheme name="AnalogousFromRegularSeed_2SEEDS">
      <a:dk1>
        <a:srgbClr val="000000"/>
      </a:dk1>
      <a:lt1>
        <a:srgbClr val="FFFFFF"/>
      </a:lt1>
      <a:dk2>
        <a:srgbClr val="351E22"/>
      </a:dk2>
      <a:lt2>
        <a:srgbClr val="E8E2E3"/>
      </a:lt2>
      <a:accent1>
        <a:srgbClr val="3BB195"/>
      </a:accent1>
      <a:accent2>
        <a:srgbClr val="47B56D"/>
      </a:accent2>
      <a:accent3>
        <a:srgbClr val="4BACC0"/>
      </a:accent3>
      <a:accent4>
        <a:srgbClr val="B13B81"/>
      </a:accent4>
      <a:accent5>
        <a:srgbClr val="C34D61"/>
      </a:accent5>
      <a:accent6>
        <a:srgbClr val="B1583B"/>
      </a:accent6>
      <a:hlink>
        <a:srgbClr val="BF3F5E"/>
      </a:hlink>
      <a:folHlink>
        <a:srgbClr val="7F7F7F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ojiVTI" id="{00D0DDEB-E771-48E5-9E96-0647434F08B1}" vid="{9D22D596-7FD0-4F89-958C-AD79A09491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199</Words>
  <Application>Microsoft Office PowerPoint</Application>
  <PresentationFormat>Widescreen</PresentationFormat>
  <Paragraphs>17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Meiryo</vt:lpstr>
      <vt:lpstr>Arial</vt:lpstr>
      <vt:lpstr>Corbel</vt:lpstr>
      <vt:lpstr>ShojiVTI</vt:lpstr>
      <vt:lpstr>CRECHE MUNICIPAL DE BOTUJURU</vt:lpstr>
      <vt:lpstr>PROFESSORA SILVIA EDUCADORAS: DANIELLE, CINDY E TAMIRES    PROFESSORA SILVIA EDUCADORAS: DANIELLE, CINDY E TAMIRES  </vt:lpstr>
      <vt:lpstr>CAIQUE rafael de azevedo</vt:lpstr>
      <vt:lpstr>ADAPTAÇÃO DO CAIQUE </vt:lpstr>
      <vt:lpstr>COMEÇANDO AS ATIVIDADES</vt:lpstr>
      <vt:lpstr>REALIZANDO MAIS ATIVIDADES DURANTE O 1°SEMESTRE </vt:lpstr>
      <vt:lpstr>Momentos de interação com a turma após o recesso escolar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silvia.angelo-42@outlook.com</dc:creator>
  <cp:lastModifiedBy>silvia.angelo-42@outlook.com</cp:lastModifiedBy>
  <cp:revision>1</cp:revision>
  <dcterms:created xsi:type="dcterms:W3CDTF">2024-08-06T22:27:19Z</dcterms:created>
  <dcterms:modified xsi:type="dcterms:W3CDTF">2024-10-21T23:21:38Z</dcterms:modified>
</cp:coreProperties>
</file>