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.angelo-42@outlook.com" userId="3d30ea2e512c4d01" providerId="LiveId" clId="{DD4796CD-423E-4373-89AC-A21389AA583E}"/>
    <pc:docChg chg="undo custSel addSld delSld modSld">
      <pc:chgData name="silvia.angelo-42@outlook.com" userId="3d30ea2e512c4d01" providerId="LiveId" clId="{DD4796CD-423E-4373-89AC-A21389AA583E}" dt="2024-09-05T22:06:58.006" v="954" actId="255"/>
      <pc:docMkLst>
        <pc:docMk/>
      </pc:docMkLst>
      <pc:sldChg chg="addSp modSp mod">
        <pc:chgData name="silvia.angelo-42@outlook.com" userId="3d30ea2e512c4d01" providerId="LiveId" clId="{DD4796CD-423E-4373-89AC-A21389AA583E}" dt="2024-09-05T22:06:40.404" v="952" actId="207"/>
        <pc:sldMkLst>
          <pc:docMk/>
          <pc:sldMk cId="3531461872" sldId="256"/>
        </pc:sldMkLst>
        <pc:spChg chg="mod">
          <ac:chgData name="silvia.angelo-42@outlook.com" userId="3d30ea2e512c4d01" providerId="LiveId" clId="{DD4796CD-423E-4373-89AC-A21389AA583E}" dt="2024-09-05T22:06:35.306" v="951" actId="207"/>
          <ac:spMkLst>
            <pc:docMk/>
            <pc:sldMk cId="3531461872" sldId="256"/>
            <ac:spMk id="2" creationId="{C5D28F2A-F3D0-0E93-8DBF-ACE935F4A840}"/>
          </ac:spMkLst>
        </pc:spChg>
        <pc:spChg chg="mod">
          <ac:chgData name="silvia.angelo-42@outlook.com" userId="3d30ea2e512c4d01" providerId="LiveId" clId="{DD4796CD-423E-4373-89AC-A21389AA583E}" dt="2024-09-05T22:06:40.404" v="952" actId="207"/>
          <ac:spMkLst>
            <pc:docMk/>
            <pc:sldMk cId="3531461872" sldId="256"/>
            <ac:spMk id="3" creationId="{BA161105-B44E-A3A8-971C-8915E5FD0E95}"/>
          </ac:spMkLst>
        </pc:spChg>
        <pc:picChg chg="add mod">
          <ac:chgData name="silvia.angelo-42@outlook.com" userId="3d30ea2e512c4d01" providerId="LiveId" clId="{DD4796CD-423E-4373-89AC-A21389AA583E}" dt="2024-09-01T21:53:18.528" v="118" actId="14100"/>
          <ac:picMkLst>
            <pc:docMk/>
            <pc:sldMk cId="3531461872" sldId="256"/>
            <ac:picMk id="1026" creationId="{151198DE-559A-F6DC-B320-9DF372EE6F9A}"/>
          </ac:picMkLst>
        </pc:picChg>
      </pc:sldChg>
      <pc:sldChg chg="addSp delSp modSp new mod setBg setClrOvrMap delDesignElem">
        <pc:chgData name="silvia.angelo-42@outlook.com" userId="3d30ea2e512c4d01" providerId="LiveId" clId="{DD4796CD-423E-4373-89AC-A21389AA583E}" dt="2024-09-01T21:55:23.962" v="148" actId="122"/>
        <pc:sldMkLst>
          <pc:docMk/>
          <pc:sldMk cId="3311761026" sldId="257"/>
        </pc:sldMkLst>
        <pc:spChg chg="mod">
          <ac:chgData name="silvia.angelo-42@outlook.com" userId="3d30ea2e512c4d01" providerId="LiveId" clId="{DD4796CD-423E-4373-89AC-A21389AA583E}" dt="2024-09-01T21:55:23.962" v="148" actId="122"/>
          <ac:spMkLst>
            <pc:docMk/>
            <pc:sldMk cId="3311761026" sldId="257"/>
            <ac:spMk id="2" creationId="{0578FB17-0A57-53CF-BEC3-D4F779C657FC}"/>
          </ac:spMkLst>
        </pc:spChg>
        <pc:spChg chg="mod">
          <ac:chgData name="silvia.angelo-42@outlook.com" userId="3d30ea2e512c4d01" providerId="LiveId" clId="{DD4796CD-423E-4373-89AC-A21389AA583E}" dt="2024-09-01T21:54:52.449" v="130" actId="20577"/>
          <ac:spMkLst>
            <pc:docMk/>
            <pc:sldMk cId="3311761026" sldId="257"/>
            <ac:spMk id="3" creationId="{82401C07-B184-DD97-0B89-9AE9A4CDCF61}"/>
          </ac:spMkLst>
        </pc:spChg>
        <pc:spChg chg="add del">
          <ac:chgData name="silvia.angelo-42@outlook.com" userId="3d30ea2e512c4d01" providerId="LiveId" clId="{DD4796CD-423E-4373-89AC-A21389AA583E}" dt="2024-09-01T21:47:16.050" v="34" actId="26606"/>
          <ac:spMkLst>
            <pc:docMk/>
            <pc:sldMk cId="3311761026" sldId="257"/>
            <ac:spMk id="5" creationId="{7509B08A-C1EC-478C-86AF-60ADE06D9BBB}"/>
          </ac:spMkLst>
        </pc:spChg>
        <pc:spChg chg="add del">
          <ac:chgData name="silvia.angelo-42@outlook.com" userId="3d30ea2e512c4d01" providerId="LiveId" clId="{DD4796CD-423E-4373-89AC-A21389AA583E}" dt="2024-09-01T21:47:16.050" v="34" actId="26606"/>
          <ac:spMkLst>
            <pc:docMk/>
            <pc:sldMk cId="3311761026" sldId="257"/>
            <ac:spMk id="6" creationId="{221CC330-4259-4C32-BF8B-5FE13FFABB3A}"/>
          </ac:spMkLst>
        </pc:spChg>
        <pc:spChg chg="add del">
          <ac:chgData name="silvia.angelo-42@outlook.com" userId="3d30ea2e512c4d01" providerId="LiveId" clId="{DD4796CD-423E-4373-89AC-A21389AA583E}" dt="2024-09-01T21:46:39.938" v="27" actId="26606"/>
          <ac:spMkLst>
            <pc:docMk/>
            <pc:sldMk cId="3311761026" sldId="257"/>
            <ac:spMk id="8" creationId="{A10C41F2-1746-4431-9B52-B9F147A896B8}"/>
          </ac:spMkLst>
        </pc:spChg>
        <pc:spChg chg="add del">
          <ac:chgData name="silvia.angelo-42@outlook.com" userId="3d30ea2e512c4d01" providerId="LiveId" clId="{DD4796CD-423E-4373-89AC-A21389AA583E}" dt="2024-09-01T21:47:40.342" v="36" actId="26606"/>
          <ac:spMkLst>
            <pc:docMk/>
            <pc:sldMk cId="3311761026" sldId="257"/>
            <ac:spMk id="9" creationId="{AD2D45C7-2E37-44FD-AC77-116CD14B9ED9}"/>
          </ac:spMkLst>
        </pc:spChg>
        <pc:spChg chg="add del">
          <ac:chgData name="silvia.angelo-42@outlook.com" userId="3d30ea2e512c4d01" providerId="LiveId" clId="{DD4796CD-423E-4373-89AC-A21389AA583E}" dt="2024-09-01T21:46:39.938" v="27" actId="26606"/>
          <ac:spMkLst>
            <pc:docMk/>
            <pc:sldMk cId="3311761026" sldId="257"/>
            <ac:spMk id="10" creationId="{7984928E-D694-4849-BBAD-D7C7DC405478}"/>
          </ac:spMkLst>
        </pc:spChg>
        <pc:spChg chg="add del">
          <ac:chgData name="silvia.angelo-42@outlook.com" userId="3d30ea2e512c4d01" providerId="LiveId" clId="{DD4796CD-423E-4373-89AC-A21389AA583E}" dt="2024-09-01T21:47:40.342" v="36" actId="26606"/>
          <ac:spMkLst>
            <pc:docMk/>
            <pc:sldMk cId="3311761026" sldId="257"/>
            <ac:spMk id="11" creationId="{1FF88480-2CF1-4C54-8CE3-2CA9CD9FF896}"/>
          </ac:spMkLst>
        </pc:spChg>
        <pc:spChg chg="add del">
          <ac:chgData name="silvia.angelo-42@outlook.com" userId="3d30ea2e512c4d01" providerId="LiveId" clId="{DD4796CD-423E-4373-89AC-A21389AA583E}" dt="2024-09-01T21:46:39.938" v="27" actId="26606"/>
          <ac:spMkLst>
            <pc:docMk/>
            <pc:sldMk cId="3311761026" sldId="257"/>
            <ac:spMk id="12" creationId="{A24A153C-9BEC-46E7-9AA4-DFC65A2B1A87}"/>
          </ac:spMkLst>
        </pc:spChg>
        <pc:spChg chg="add">
          <ac:chgData name="silvia.angelo-42@outlook.com" userId="3d30ea2e512c4d01" providerId="LiveId" clId="{DD4796CD-423E-4373-89AC-A21389AA583E}" dt="2024-09-01T21:47:40.342" v="36" actId="26606"/>
          <ac:spMkLst>
            <pc:docMk/>
            <pc:sldMk cId="3311761026" sldId="257"/>
            <ac:spMk id="13" creationId="{7509B08A-C1EC-478C-86AF-60ADE06D9BBB}"/>
          </ac:spMkLst>
        </pc:spChg>
        <pc:spChg chg="add del">
          <ac:chgData name="silvia.angelo-42@outlook.com" userId="3d30ea2e512c4d01" providerId="LiveId" clId="{DD4796CD-423E-4373-89AC-A21389AA583E}" dt="2024-09-01T21:46:47.487" v="29" actId="26606"/>
          <ac:spMkLst>
            <pc:docMk/>
            <pc:sldMk cId="3311761026" sldId="257"/>
            <ac:spMk id="16" creationId="{B0890400-BB8B-4A44-AB63-65C7CA223EBA}"/>
          </ac:spMkLst>
        </pc:spChg>
        <pc:spChg chg="add">
          <ac:chgData name="silvia.angelo-42@outlook.com" userId="3d30ea2e512c4d01" providerId="LiveId" clId="{DD4796CD-423E-4373-89AC-A21389AA583E}" dt="2024-09-01T21:47:40.342" v="36" actId="26606"/>
          <ac:spMkLst>
            <pc:docMk/>
            <pc:sldMk cId="3311761026" sldId="257"/>
            <ac:spMk id="18" creationId="{221CC330-4259-4C32-BF8B-5FE13FFABB3A}"/>
          </ac:spMkLst>
        </pc:spChg>
        <pc:spChg chg="add del">
          <ac:chgData name="silvia.angelo-42@outlook.com" userId="3d30ea2e512c4d01" providerId="LiveId" clId="{DD4796CD-423E-4373-89AC-A21389AA583E}" dt="2024-09-01T21:47:07.477" v="31"/>
          <ac:spMkLst>
            <pc:docMk/>
            <pc:sldMk cId="3311761026" sldId="257"/>
            <ac:spMk id="22" creationId="{A10C41F2-1746-4431-9B52-B9F147A896B8}"/>
          </ac:spMkLst>
        </pc:spChg>
        <pc:spChg chg="add del">
          <ac:chgData name="silvia.angelo-42@outlook.com" userId="3d30ea2e512c4d01" providerId="LiveId" clId="{DD4796CD-423E-4373-89AC-A21389AA583E}" dt="2024-09-01T21:47:07.477" v="31"/>
          <ac:spMkLst>
            <pc:docMk/>
            <pc:sldMk cId="3311761026" sldId="257"/>
            <ac:spMk id="24" creationId="{7984928E-D694-4849-BBAD-D7C7DC405478}"/>
          </ac:spMkLst>
        </pc:spChg>
        <pc:spChg chg="add del">
          <ac:chgData name="silvia.angelo-42@outlook.com" userId="3d30ea2e512c4d01" providerId="LiveId" clId="{DD4796CD-423E-4373-89AC-A21389AA583E}" dt="2024-09-01T21:47:07.477" v="31"/>
          <ac:spMkLst>
            <pc:docMk/>
            <pc:sldMk cId="3311761026" sldId="257"/>
            <ac:spMk id="26" creationId="{A24A153C-9BEC-46E7-9AA4-DFC65A2B1A87}"/>
          </ac:spMkLst>
        </pc:spChg>
        <pc:cxnChg chg="add del">
          <ac:chgData name="silvia.angelo-42@outlook.com" userId="3d30ea2e512c4d01" providerId="LiveId" clId="{DD4796CD-423E-4373-89AC-A21389AA583E}" dt="2024-09-01T21:46:39.938" v="27" actId="26606"/>
          <ac:cxnSpMkLst>
            <pc:docMk/>
            <pc:sldMk cId="3311761026" sldId="257"/>
            <ac:cxnSpMk id="14" creationId="{99237721-19CF-41B1-AA0A-E1E1A8282D52}"/>
          </ac:cxnSpMkLst>
        </pc:cxnChg>
        <pc:cxnChg chg="add del">
          <ac:chgData name="silvia.angelo-42@outlook.com" userId="3d30ea2e512c4d01" providerId="LiveId" clId="{DD4796CD-423E-4373-89AC-A21389AA583E}" dt="2024-09-01T21:46:47.487" v="29" actId="26606"/>
          <ac:cxnSpMkLst>
            <pc:docMk/>
            <pc:sldMk cId="3311761026" sldId="257"/>
            <ac:cxnSpMk id="17" creationId="{4D39B797-CDC6-4529-8A36-9CBFC9816337}"/>
          </ac:cxnSpMkLst>
        </pc:cxnChg>
        <pc:cxnChg chg="add del">
          <ac:chgData name="silvia.angelo-42@outlook.com" userId="3d30ea2e512c4d01" providerId="LiveId" clId="{DD4796CD-423E-4373-89AC-A21389AA583E}" dt="2024-09-01T21:47:07.477" v="31"/>
          <ac:cxnSpMkLst>
            <pc:docMk/>
            <pc:sldMk cId="3311761026" sldId="257"/>
            <ac:cxnSpMk id="28" creationId="{99237721-19CF-41B1-AA0A-E1E1A8282D52}"/>
          </ac:cxnSpMkLst>
        </pc:cxnChg>
      </pc:sldChg>
      <pc:sldChg chg="modSp new del mod">
        <pc:chgData name="silvia.angelo-42@outlook.com" userId="3d30ea2e512c4d01" providerId="LiveId" clId="{DD4796CD-423E-4373-89AC-A21389AA583E}" dt="2024-09-01T21:52:07.184" v="82" actId="47"/>
        <pc:sldMkLst>
          <pc:docMk/>
          <pc:sldMk cId="1754703500" sldId="258"/>
        </pc:sldMkLst>
        <pc:spChg chg="mod">
          <ac:chgData name="silvia.angelo-42@outlook.com" userId="3d30ea2e512c4d01" providerId="LiveId" clId="{DD4796CD-423E-4373-89AC-A21389AA583E}" dt="2024-09-01T21:48:32.852" v="45" actId="14100"/>
          <ac:spMkLst>
            <pc:docMk/>
            <pc:sldMk cId="1754703500" sldId="258"/>
            <ac:spMk id="2" creationId="{C10DD059-68D3-60BE-0FF2-7FC9FB6743BF}"/>
          </ac:spMkLst>
        </pc:spChg>
        <pc:spChg chg="mod">
          <ac:chgData name="silvia.angelo-42@outlook.com" userId="3d30ea2e512c4d01" providerId="LiveId" clId="{DD4796CD-423E-4373-89AC-A21389AA583E}" dt="2024-09-01T21:47:07.477" v="31"/>
          <ac:spMkLst>
            <pc:docMk/>
            <pc:sldMk cId="1754703500" sldId="258"/>
            <ac:spMk id="3" creationId="{5C14FABC-272B-5019-6F30-F2D12094B9CB}"/>
          </ac:spMkLst>
        </pc:spChg>
        <pc:spChg chg="mod">
          <ac:chgData name="silvia.angelo-42@outlook.com" userId="3d30ea2e512c4d01" providerId="LiveId" clId="{DD4796CD-423E-4373-89AC-A21389AA583E}" dt="2024-09-01T21:47:07.477" v="31"/>
          <ac:spMkLst>
            <pc:docMk/>
            <pc:sldMk cId="1754703500" sldId="258"/>
            <ac:spMk id="4" creationId="{87C457A9-041F-0102-61CE-D198442D810C}"/>
          </ac:spMkLst>
        </pc:spChg>
      </pc:sldChg>
      <pc:sldChg chg="new del">
        <pc:chgData name="silvia.angelo-42@outlook.com" userId="3d30ea2e512c4d01" providerId="LiveId" clId="{DD4796CD-423E-4373-89AC-A21389AA583E}" dt="2024-09-01T21:53:04.938" v="116" actId="47"/>
        <pc:sldMkLst>
          <pc:docMk/>
          <pc:sldMk cId="2996656283" sldId="258"/>
        </pc:sldMkLst>
      </pc:sldChg>
      <pc:sldChg chg="addSp delSp modSp new mod setBg addAnim modAnim">
        <pc:chgData name="silvia.angelo-42@outlook.com" userId="3d30ea2e512c4d01" providerId="LiveId" clId="{DD4796CD-423E-4373-89AC-A21389AA583E}" dt="2024-09-05T22:06:50.368" v="953" actId="207"/>
        <pc:sldMkLst>
          <pc:docMk/>
          <pc:sldMk cId="3018403093" sldId="259"/>
        </pc:sldMkLst>
        <pc:spChg chg="mod">
          <ac:chgData name="silvia.angelo-42@outlook.com" userId="3d30ea2e512c4d01" providerId="LiveId" clId="{DD4796CD-423E-4373-89AC-A21389AA583E}" dt="2024-09-05T22:06:50.368" v="953" actId="207"/>
          <ac:spMkLst>
            <pc:docMk/>
            <pc:sldMk cId="3018403093" sldId="259"/>
            <ac:spMk id="2" creationId="{FDFB7D39-3B24-31BC-C053-15EF41FCE162}"/>
          </ac:spMkLst>
        </pc:spChg>
        <pc:spChg chg="add">
          <ac:chgData name="silvia.angelo-42@outlook.com" userId="3d30ea2e512c4d01" providerId="LiveId" clId="{DD4796CD-423E-4373-89AC-A21389AA583E}" dt="2024-09-05T21:52:15.434" v="234" actId="26606"/>
          <ac:spMkLst>
            <pc:docMk/>
            <pc:sldMk cId="3018403093" sldId="259"/>
            <ac:spMk id="20" creationId="{C5BDD1EA-D8C1-45AF-9F0A-14A2A137BA2A}"/>
          </ac:spMkLst>
        </pc:spChg>
        <pc:spChg chg="add">
          <ac:chgData name="silvia.angelo-42@outlook.com" userId="3d30ea2e512c4d01" providerId="LiveId" clId="{DD4796CD-423E-4373-89AC-A21389AA583E}" dt="2024-09-05T21:52:15.434" v="234" actId="26606"/>
          <ac:spMkLst>
            <pc:docMk/>
            <pc:sldMk cId="3018403093" sldId="259"/>
            <ac:spMk id="22" creationId="{14354E08-0068-48D7-A8AD-84C7B1CF585D}"/>
          </ac:spMkLst>
        </pc:spChg>
        <pc:grpChg chg="add">
          <ac:chgData name="silvia.angelo-42@outlook.com" userId="3d30ea2e512c4d01" providerId="LiveId" clId="{DD4796CD-423E-4373-89AC-A21389AA583E}" dt="2024-09-05T21:52:15.434" v="234" actId="26606"/>
          <ac:grpSpMkLst>
            <pc:docMk/>
            <pc:sldMk cId="3018403093" sldId="259"/>
            <ac:grpSpMk id="24" creationId="{A779F34F-2960-4B81-BA08-445B6F6A0CD7}"/>
          </ac:grpSpMkLst>
        </pc:grpChg>
        <pc:picChg chg="add del mod">
          <ac:chgData name="silvia.angelo-42@outlook.com" userId="3d30ea2e512c4d01" providerId="LiveId" clId="{DD4796CD-423E-4373-89AC-A21389AA583E}" dt="2024-09-05T21:50:25.816" v="214" actId="478"/>
          <ac:picMkLst>
            <pc:docMk/>
            <pc:sldMk cId="3018403093" sldId="259"/>
            <ac:picMk id="4" creationId="{25F0D485-9462-DBDF-B481-58D295F6F0EA}"/>
          </ac:picMkLst>
        </pc:picChg>
        <pc:picChg chg="add mod">
          <ac:chgData name="silvia.angelo-42@outlook.com" userId="3d30ea2e512c4d01" providerId="LiveId" clId="{DD4796CD-423E-4373-89AC-A21389AA583E}" dt="2024-09-05T21:52:15.434" v="234" actId="26606"/>
          <ac:picMkLst>
            <pc:docMk/>
            <pc:sldMk cId="3018403093" sldId="259"/>
            <ac:picMk id="5" creationId="{13C7D0D8-D241-4B66-7B83-E858A1BAD774}"/>
          </ac:picMkLst>
        </pc:picChg>
        <pc:cxnChg chg="add">
          <ac:chgData name="silvia.angelo-42@outlook.com" userId="3d30ea2e512c4d01" providerId="LiveId" clId="{DD4796CD-423E-4373-89AC-A21389AA583E}" dt="2024-09-05T21:52:15.434" v="234" actId="26606"/>
          <ac:cxnSpMkLst>
            <pc:docMk/>
            <pc:sldMk cId="3018403093" sldId="259"/>
            <ac:cxnSpMk id="10" creationId="{8FD48FB1-66D8-4676-B0AA-C139A1DB78D1}"/>
          </ac:cxnSpMkLst>
        </pc:cxnChg>
        <pc:cxnChg chg="add">
          <ac:chgData name="silvia.angelo-42@outlook.com" userId="3d30ea2e512c4d01" providerId="LiveId" clId="{DD4796CD-423E-4373-89AC-A21389AA583E}" dt="2024-09-05T21:52:15.434" v="234" actId="26606"/>
          <ac:cxnSpMkLst>
            <pc:docMk/>
            <pc:sldMk cId="3018403093" sldId="259"/>
            <ac:cxnSpMk id="12" creationId="{F033F5AE-6728-4F19-8DED-658E674B31B9}"/>
          </ac:cxnSpMkLst>
        </pc:cxnChg>
        <pc:cxnChg chg="add">
          <ac:chgData name="silvia.angelo-42@outlook.com" userId="3d30ea2e512c4d01" providerId="LiveId" clId="{DD4796CD-423E-4373-89AC-A21389AA583E}" dt="2024-09-05T21:52:15.434" v="234" actId="26606"/>
          <ac:cxnSpMkLst>
            <pc:docMk/>
            <pc:sldMk cId="3018403093" sldId="259"/>
            <ac:cxnSpMk id="14" creationId="{82C7D74A-18BA-4709-A808-44E8815C4430}"/>
          </ac:cxnSpMkLst>
        </pc:cxnChg>
        <pc:cxnChg chg="add">
          <ac:chgData name="silvia.angelo-42@outlook.com" userId="3d30ea2e512c4d01" providerId="LiveId" clId="{DD4796CD-423E-4373-89AC-A21389AA583E}" dt="2024-09-05T21:52:15.434" v="234" actId="26606"/>
          <ac:cxnSpMkLst>
            <pc:docMk/>
            <pc:sldMk cId="3018403093" sldId="259"/>
            <ac:cxnSpMk id="16" creationId="{B5164A3F-1561-4039-8185-AB0EEB713EA7}"/>
          </ac:cxnSpMkLst>
        </pc:cxnChg>
        <pc:cxnChg chg="add">
          <ac:chgData name="silvia.angelo-42@outlook.com" userId="3d30ea2e512c4d01" providerId="LiveId" clId="{DD4796CD-423E-4373-89AC-A21389AA583E}" dt="2024-09-05T21:52:15.434" v="234" actId="26606"/>
          <ac:cxnSpMkLst>
            <pc:docMk/>
            <pc:sldMk cId="3018403093" sldId="259"/>
            <ac:cxnSpMk id="18" creationId="{2A35DB53-42BE-460E-9CA1-1294C98463CB}"/>
          </ac:cxnSpMkLst>
        </pc:cxnChg>
      </pc:sldChg>
      <pc:sldChg chg="new del">
        <pc:chgData name="silvia.angelo-42@outlook.com" userId="3d30ea2e512c4d01" providerId="LiveId" clId="{DD4796CD-423E-4373-89AC-A21389AA583E}" dt="2024-09-05T21:39:41.439" v="151" actId="47"/>
        <pc:sldMkLst>
          <pc:docMk/>
          <pc:sldMk cId="2958307865" sldId="260"/>
        </pc:sldMkLst>
      </pc:sldChg>
      <pc:sldChg chg="addSp delSp modSp new del mod">
        <pc:chgData name="silvia.angelo-42@outlook.com" userId="3d30ea2e512c4d01" providerId="LiveId" clId="{DD4796CD-423E-4373-89AC-A21389AA583E}" dt="2024-09-05T21:54:08.529" v="278" actId="47"/>
        <pc:sldMkLst>
          <pc:docMk/>
          <pc:sldMk cId="2756670500" sldId="261"/>
        </pc:sldMkLst>
        <pc:spChg chg="del">
          <ac:chgData name="silvia.angelo-42@outlook.com" userId="3d30ea2e512c4d01" providerId="LiveId" clId="{DD4796CD-423E-4373-89AC-A21389AA583E}" dt="2024-09-05T21:47:15.917" v="152"/>
          <ac:spMkLst>
            <pc:docMk/>
            <pc:sldMk cId="2756670500" sldId="261"/>
            <ac:spMk id="3" creationId="{E49EEAFF-4435-7A7E-D2F8-D930B1588E52}"/>
          </ac:spMkLst>
        </pc:spChg>
        <pc:spChg chg="add del mod">
          <ac:chgData name="silvia.angelo-42@outlook.com" userId="3d30ea2e512c4d01" providerId="LiveId" clId="{DD4796CD-423E-4373-89AC-A21389AA583E}" dt="2024-09-05T21:54:04.935" v="277"/>
          <ac:spMkLst>
            <pc:docMk/>
            <pc:sldMk cId="2756670500" sldId="261"/>
            <ac:spMk id="18" creationId="{9B624E51-3E00-956B-F419-93127D907C5D}"/>
          </ac:spMkLst>
        </pc:spChg>
        <pc:picChg chg="add del mod">
          <ac:chgData name="silvia.angelo-42@outlook.com" userId="3d30ea2e512c4d01" providerId="LiveId" clId="{DD4796CD-423E-4373-89AC-A21389AA583E}" dt="2024-09-05T21:53:04.003" v="271" actId="478"/>
          <ac:picMkLst>
            <pc:docMk/>
            <pc:sldMk cId="2756670500" sldId="261"/>
            <ac:picMk id="6" creationId="{5F551BFA-3402-BE0F-DEC2-384F6E8F5D9E}"/>
          </ac:picMkLst>
        </pc:picChg>
        <pc:picChg chg="add mod">
          <ac:chgData name="silvia.angelo-42@outlook.com" userId="3d30ea2e512c4d01" providerId="LiveId" clId="{DD4796CD-423E-4373-89AC-A21389AA583E}" dt="2024-09-05T21:49:52.750" v="204" actId="1076"/>
          <ac:picMkLst>
            <pc:docMk/>
            <pc:sldMk cId="2756670500" sldId="261"/>
            <ac:picMk id="8" creationId="{C12AB0B4-1085-9CD8-3A31-C6F4E33F0173}"/>
          </ac:picMkLst>
        </pc:picChg>
        <pc:picChg chg="add mod">
          <ac:chgData name="silvia.angelo-42@outlook.com" userId="3d30ea2e512c4d01" providerId="LiveId" clId="{DD4796CD-423E-4373-89AC-A21389AA583E}" dt="2024-09-05T21:48:28.701" v="178" actId="1076"/>
          <ac:picMkLst>
            <pc:docMk/>
            <pc:sldMk cId="2756670500" sldId="261"/>
            <ac:picMk id="10" creationId="{BCC94B5B-E942-4848-246C-94DAD0C23F1F}"/>
          </ac:picMkLst>
        </pc:picChg>
        <pc:picChg chg="add del mod">
          <ac:chgData name="silvia.angelo-42@outlook.com" userId="3d30ea2e512c4d01" providerId="LiveId" clId="{DD4796CD-423E-4373-89AC-A21389AA583E}" dt="2024-09-05T21:50:38.735" v="219" actId="478"/>
          <ac:picMkLst>
            <pc:docMk/>
            <pc:sldMk cId="2756670500" sldId="261"/>
            <ac:picMk id="12" creationId="{FCC6E581-D208-753D-1AF1-8518829CF97C}"/>
          </ac:picMkLst>
        </pc:picChg>
        <pc:picChg chg="add mod">
          <ac:chgData name="silvia.angelo-42@outlook.com" userId="3d30ea2e512c4d01" providerId="LiveId" clId="{DD4796CD-423E-4373-89AC-A21389AA583E}" dt="2024-09-05T21:50:41.251" v="220" actId="1076"/>
          <ac:picMkLst>
            <pc:docMk/>
            <pc:sldMk cId="2756670500" sldId="261"/>
            <ac:picMk id="14" creationId="{98F9F982-E28D-3FD1-33C2-B2C1515FEB04}"/>
          </ac:picMkLst>
        </pc:picChg>
        <pc:picChg chg="add del mod">
          <ac:chgData name="silvia.angelo-42@outlook.com" userId="3d30ea2e512c4d01" providerId="LiveId" clId="{DD4796CD-423E-4373-89AC-A21389AA583E}" dt="2024-09-05T21:50:36.210" v="218" actId="478"/>
          <ac:picMkLst>
            <pc:docMk/>
            <pc:sldMk cId="2756670500" sldId="261"/>
            <ac:picMk id="16" creationId="{42746937-14D0-BFDC-2A23-0A2B47E6BEFE}"/>
          </ac:picMkLst>
        </pc:picChg>
        <pc:picChg chg="add mod">
          <ac:chgData name="silvia.angelo-42@outlook.com" userId="3d30ea2e512c4d01" providerId="LiveId" clId="{DD4796CD-423E-4373-89AC-A21389AA583E}" dt="2024-09-05T21:54:04.935" v="277"/>
          <ac:picMkLst>
            <pc:docMk/>
            <pc:sldMk cId="2756670500" sldId="261"/>
            <ac:picMk id="19" creationId="{E07D5793-4EFC-2AD7-0556-452ECD2A414F}"/>
          </ac:picMkLst>
        </pc:picChg>
      </pc:sldChg>
      <pc:sldChg chg="addSp delSp modSp new mod setBg">
        <pc:chgData name="silvia.angelo-42@outlook.com" userId="3d30ea2e512c4d01" providerId="LiveId" clId="{DD4796CD-423E-4373-89AC-A21389AA583E}" dt="2024-09-05T22:06:58.006" v="954" actId="255"/>
        <pc:sldMkLst>
          <pc:docMk/>
          <pc:sldMk cId="4033075132" sldId="262"/>
        </pc:sldMkLst>
        <pc:spChg chg="mod">
          <ac:chgData name="silvia.angelo-42@outlook.com" userId="3d30ea2e512c4d01" providerId="LiveId" clId="{DD4796CD-423E-4373-89AC-A21389AA583E}" dt="2024-09-05T22:06:58.006" v="954" actId="255"/>
          <ac:spMkLst>
            <pc:docMk/>
            <pc:sldMk cId="4033075132" sldId="262"/>
            <ac:spMk id="2" creationId="{7A0D549F-BA8A-31E4-E566-39C7A8C65EC9}"/>
          </ac:spMkLst>
        </pc:spChg>
        <pc:spChg chg="del">
          <ac:chgData name="silvia.angelo-42@outlook.com" userId="3d30ea2e512c4d01" providerId="LiveId" clId="{DD4796CD-423E-4373-89AC-A21389AA583E}" dt="2024-09-05T21:49:33.990" v="192"/>
          <ac:spMkLst>
            <pc:docMk/>
            <pc:sldMk cId="4033075132" sldId="262"/>
            <ac:spMk id="3" creationId="{7968264D-BF48-ED6A-48A0-FE36332CBE03}"/>
          </ac:spMkLst>
        </pc:spChg>
        <pc:spChg chg="mod ord">
          <ac:chgData name="silvia.angelo-42@outlook.com" userId="3d30ea2e512c4d01" providerId="LiveId" clId="{DD4796CD-423E-4373-89AC-A21389AA583E}" dt="2024-09-05T22:06:08.287" v="947" actId="113"/>
          <ac:spMkLst>
            <pc:docMk/>
            <pc:sldMk cId="4033075132" sldId="262"/>
            <ac:spMk id="4" creationId="{90D815ED-0EEF-7087-542D-81A9D4CCE5F5}"/>
          </ac:spMkLst>
        </pc:spChg>
        <pc:spChg chg="add del">
          <ac:chgData name="silvia.angelo-42@outlook.com" userId="3d30ea2e512c4d01" providerId="LiveId" clId="{DD4796CD-423E-4373-89AC-A21389AA583E}" dt="2024-09-05T21:56:56.287" v="331" actId="26606"/>
          <ac:spMkLst>
            <pc:docMk/>
            <pc:sldMk cId="4033075132" sldId="262"/>
            <ac:spMk id="22" creationId="{A3AD78F1-78C8-49D7-827D-AE9177D72ECD}"/>
          </ac:spMkLst>
        </pc:spChg>
        <pc:spChg chg="add del">
          <ac:chgData name="silvia.angelo-42@outlook.com" userId="3d30ea2e512c4d01" providerId="LiveId" clId="{DD4796CD-423E-4373-89AC-A21389AA583E}" dt="2024-09-05T21:56:56.287" v="331" actId="26606"/>
          <ac:spMkLst>
            <pc:docMk/>
            <pc:sldMk cId="4033075132" sldId="262"/>
            <ac:spMk id="24" creationId="{C8A0E2DE-2B73-4F35-AB35-3490260ABCD0}"/>
          </ac:spMkLst>
        </pc:spChg>
        <pc:spChg chg="add del">
          <ac:chgData name="silvia.angelo-42@outlook.com" userId="3d30ea2e512c4d01" providerId="LiveId" clId="{DD4796CD-423E-4373-89AC-A21389AA583E}" dt="2024-09-05T21:56:56.287" v="331" actId="26606"/>
          <ac:spMkLst>
            <pc:docMk/>
            <pc:sldMk cId="4033075132" sldId="262"/>
            <ac:spMk id="26" creationId="{89C2E079-B10A-405F-9F5E-541EC2BF4E31}"/>
          </ac:spMkLst>
        </pc:spChg>
        <pc:spChg chg="add del">
          <ac:chgData name="silvia.angelo-42@outlook.com" userId="3d30ea2e512c4d01" providerId="LiveId" clId="{DD4796CD-423E-4373-89AC-A21389AA583E}" dt="2024-09-05T21:56:56.287" v="331" actId="26606"/>
          <ac:spMkLst>
            <pc:docMk/>
            <pc:sldMk cId="4033075132" sldId="262"/>
            <ac:spMk id="28" creationId="{AC0292F5-05C0-453B-8E19-0B8DFD2BD681}"/>
          </ac:spMkLst>
        </pc:spChg>
        <pc:spChg chg="add del">
          <ac:chgData name="silvia.angelo-42@outlook.com" userId="3d30ea2e512c4d01" providerId="LiveId" clId="{DD4796CD-423E-4373-89AC-A21389AA583E}" dt="2024-09-05T21:56:56.287" v="331" actId="26606"/>
          <ac:spMkLst>
            <pc:docMk/>
            <pc:sldMk cId="4033075132" sldId="262"/>
            <ac:spMk id="30" creationId="{90B8E64F-B7D9-4DFB-8116-0EF6433566E2}"/>
          </ac:spMkLst>
        </pc:spChg>
        <pc:spChg chg="add del">
          <ac:chgData name="silvia.angelo-42@outlook.com" userId="3d30ea2e512c4d01" providerId="LiveId" clId="{DD4796CD-423E-4373-89AC-A21389AA583E}" dt="2024-09-05T21:56:56.271" v="330" actId="26606"/>
          <ac:spMkLst>
            <pc:docMk/>
            <pc:sldMk cId="4033075132" sldId="262"/>
            <ac:spMk id="49" creationId="{59A12AE9-4A74-4031-A8FD-0ACAE2EB3457}"/>
          </ac:spMkLst>
        </pc:spChg>
        <pc:spChg chg="add del">
          <ac:chgData name="silvia.angelo-42@outlook.com" userId="3d30ea2e512c4d01" providerId="LiveId" clId="{DD4796CD-423E-4373-89AC-A21389AA583E}" dt="2024-09-05T21:56:56.271" v="330" actId="26606"/>
          <ac:spMkLst>
            <pc:docMk/>
            <pc:sldMk cId="4033075132" sldId="262"/>
            <ac:spMk id="51" creationId="{3EC58093-4B2A-4006-A3E5-285C8F323375}"/>
          </ac:spMkLst>
        </pc:spChg>
        <pc:spChg chg="add del">
          <ac:chgData name="silvia.angelo-42@outlook.com" userId="3d30ea2e512c4d01" providerId="LiveId" clId="{DD4796CD-423E-4373-89AC-A21389AA583E}" dt="2024-09-05T21:59:43.111" v="459" actId="26606"/>
          <ac:spMkLst>
            <pc:docMk/>
            <pc:sldMk cId="4033075132" sldId="262"/>
            <ac:spMk id="55" creationId="{4F63E2C2-265A-440F-86B8-96960300AE69}"/>
          </ac:spMkLst>
        </pc:spChg>
        <pc:spChg chg="add del">
          <ac:chgData name="silvia.angelo-42@outlook.com" userId="3d30ea2e512c4d01" providerId="LiveId" clId="{DD4796CD-423E-4373-89AC-A21389AA583E}" dt="2024-09-05T21:59:43.111" v="459" actId="26606"/>
          <ac:spMkLst>
            <pc:docMk/>
            <pc:sldMk cId="4033075132" sldId="262"/>
            <ac:spMk id="57" creationId="{483DAA13-55DD-4DCD-A742-B2C74A94982B}"/>
          </ac:spMkLst>
        </pc:spChg>
        <pc:spChg chg="add del">
          <ac:chgData name="silvia.angelo-42@outlook.com" userId="3d30ea2e512c4d01" providerId="LiveId" clId="{DD4796CD-423E-4373-89AC-A21389AA583E}" dt="2024-09-05T21:59:43.111" v="459" actId="26606"/>
          <ac:spMkLst>
            <pc:docMk/>
            <pc:sldMk cId="4033075132" sldId="262"/>
            <ac:spMk id="66" creationId="{B3470638-9753-4B1A-8B3D-ACD1B3ED54BF}"/>
          </ac:spMkLst>
        </pc:spChg>
        <pc:spChg chg="add del">
          <ac:chgData name="silvia.angelo-42@outlook.com" userId="3d30ea2e512c4d01" providerId="LiveId" clId="{DD4796CD-423E-4373-89AC-A21389AA583E}" dt="2024-09-05T21:59:43.111" v="459" actId="26606"/>
          <ac:spMkLst>
            <pc:docMk/>
            <pc:sldMk cId="4033075132" sldId="262"/>
            <ac:spMk id="67" creationId="{0861F19F-ACF9-40B2-B921-C4FC23783025}"/>
          </ac:spMkLst>
        </pc:spChg>
        <pc:spChg chg="add del">
          <ac:chgData name="silvia.angelo-42@outlook.com" userId="3d30ea2e512c4d01" providerId="LiveId" clId="{DD4796CD-423E-4373-89AC-A21389AA583E}" dt="2024-09-05T21:59:43.111" v="459" actId="26606"/>
          <ac:spMkLst>
            <pc:docMk/>
            <pc:sldMk cId="4033075132" sldId="262"/>
            <ac:spMk id="68" creationId="{6DDE57D5-60B4-4167-9842-E2CC709489DA}"/>
          </ac:spMkLst>
        </pc:spChg>
        <pc:spChg chg="add del">
          <ac:chgData name="silvia.angelo-42@outlook.com" userId="3d30ea2e512c4d01" providerId="LiveId" clId="{DD4796CD-423E-4373-89AC-A21389AA583E}" dt="2024-09-05T22:00:06.521" v="464" actId="26606"/>
          <ac:spMkLst>
            <pc:docMk/>
            <pc:sldMk cId="4033075132" sldId="262"/>
            <ac:spMk id="80" creationId="{10ABDF25-C37B-4184-B15C-D681D256CC8D}"/>
          </ac:spMkLst>
        </pc:spChg>
        <pc:spChg chg="add del">
          <ac:chgData name="silvia.angelo-42@outlook.com" userId="3d30ea2e512c4d01" providerId="LiveId" clId="{DD4796CD-423E-4373-89AC-A21389AA583E}" dt="2024-09-05T22:00:06.521" v="464" actId="26606"/>
          <ac:spMkLst>
            <pc:docMk/>
            <pc:sldMk cId="4033075132" sldId="262"/>
            <ac:spMk id="82" creationId="{C356D533-2D48-459F-BD43-1F902CC2AE79}"/>
          </ac:spMkLst>
        </pc:spChg>
        <pc:spChg chg="add del">
          <ac:chgData name="silvia.angelo-42@outlook.com" userId="3d30ea2e512c4d01" providerId="LiveId" clId="{DD4796CD-423E-4373-89AC-A21389AA583E}" dt="2024-09-05T22:00:06.521" v="464" actId="26606"/>
          <ac:spMkLst>
            <pc:docMk/>
            <pc:sldMk cId="4033075132" sldId="262"/>
            <ac:spMk id="84" creationId="{7CF6A3A2-C595-4E41-9B5F-5C654F498A5A}"/>
          </ac:spMkLst>
        </pc:spChg>
        <pc:spChg chg="add del">
          <ac:chgData name="silvia.angelo-42@outlook.com" userId="3d30ea2e512c4d01" providerId="LiveId" clId="{DD4796CD-423E-4373-89AC-A21389AA583E}" dt="2024-09-05T22:00:06.521" v="464" actId="26606"/>
          <ac:spMkLst>
            <pc:docMk/>
            <pc:sldMk cId="4033075132" sldId="262"/>
            <ac:spMk id="86" creationId="{6FE12C62-E0E1-4E96-9F25-492088826631}"/>
          </ac:spMkLst>
        </pc:spChg>
        <pc:spChg chg="add del">
          <ac:chgData name="silvia.angelo-42@outlook.com" userId="3d30ea2e512c4d01" providerId="LiveId" clId="{DD4796CD-423E-4373-89AC-A21389AA583E}" dt="2024-09-05T22:00:06.521" v="464" actId="26606"/>
          <ac:spMkLst>
            <pc:docMk/>
            <pc:sldMk cId="4033075132" sldId="262"/>
            <ac:spMk id="88" creationId="{F023E8A8-FBFE-4011-9659-66D31E6D3A9C}"/>
          </ac:spMkLst>
        </pc:spChg>
        <pc:spChg chg="add del">
          <ac:chgData name="silvia.angelo-42@outlook.com" userId="3d30ea2e512c4d01" providerId="LiveId" clId="{DD4796CD-423E-4373-89AC-A21389AA583E}" dt="2024-09-05T22:00:06.521" v="464" actId="26606"/>
          <ac:spMkLst>
            <pc:docMk/>
            <pc:sldMk cId="4033075132" sldId="262"/>
            <ac:spMk id="90" creationId="{676ACB49-5C18-4810-ABB9-F2C2644AC53B}"/>
          </ac:spMkLst>
        </pc:spChg>
        <pc:spChg chg="add del">
          <ac:chgData name="silvia.angelo-42@outlook.com" userId="3d30ea2e512c4d01" providerId="LiveId" clId="{DD4796CD-423E-4373-89AC-A21389AA583E}" dt="2024-09-05T22:00:06.517" v="463" actId="26606"/>
          <ac:spMkLst>
            <pc:docMk/>
            <pc:sldMk cId="4033075132" sldId="262"/>
            <ac:spMk id="109" creationId="{3479CE03-DE92-4D5B-B0AE-3486508D2C6C}"/>
          </ac:spMkLst>
        </pc:spChg>
        <pc:spChg chg="add del">
          <ac:chgData name="silvia.angelo-42@outlook.com" userId="3d30ea2e512c4d01" providerId="LiveId" clId="{DD4796CD-423E-4373-89AC-A21389AA583E}" dt="2024-09-05T22:00:06.517" v="463" actId="26606"/>
          <ac:spMkLst>
            <pc:docMk/>
            <pc:sldMk cId="4033075132" sldId="262"/>
            <ac:spMk id="111" creationId="{25684ED9-D0E9-4690-9FB1-BE157D163FAC}"/>
          </ac:spMkLst>
        </pc:spChg>
        <pc:spChg chg="add del">
          <ac:chgData name="silvia.angelo-42@outlook.com" userId="3d30ea2e512c4d01" providerId="LiveId" clId="{DD4796CD-423E-4373-89AC-A21389AA583E}" dt="2024-09-05T22:00:52.757" v="469" actId="26606"/>
          <ac:spMkLst>
            <pc:docMk/>
            <pc:sldMk cId="4033075132" sldId="262"/>
            <ac:spMk id="129" creationId="{B3470638-9753-4B1A-8B3D-ACD1B3ED54BF}"/>
          </ac:spMkLst>
        </pc:spChg>
        <pc:spChg chg="add del">
          <ac:chgData name="silvia.angelo-42@outlook.com" userId="3d30ea2e512c4d01" providerId="LiveId" clId="{DD4796CD-423E-4373-89AC-A21389AA583E}" dt="2024-09-05T22:00:52.757" v="469" actId="26606"/>
          <ac:spMkLst>
            <pc:docMk/>
            <pc:sldMk cId="4033075132" sldId="262"/>
            <ac:spMk id="130" creationId="{0861F19F-ACF9-40B2-B921-C4FC23783025}"/>
          </ac:spMkLst>
        </pc:spChg>
        <pc:spChg chg="add del">
          <ac:chgData name="silvia.angelo-42@outlook.com" userId="3d30ea2e512c4d01" providerId="LiveId" clId="{DD4796CD-423E-4373-89AC-A21389AA583E}" dt="2024-09-05T22:00:52.757" v="469" actId="26606"/>
          <ac:spMkLst>
            <pc:docMk/>
            <pc:sldMk cId="4033075132" sldId="262"/>
            <ac:spMk id="131" creationId="{6DDE57D5-60B4-4167-9842-E2CC709489DA}"/>
          </ac:spMkLst>
        </pc:spChg>
        <pc:spChg chg="add del">
          <ac:chgData name="silvia.angelo-42@outlook.com" userId="3d30ea2e512c4d01" providerId="LiveId" clId="{DD4796CD-423E-4373-89AC-A21389AA583E}" dt="2024-09-05T22:00:52.757" v="469" actId="26606"/>
          <ac:spMkLst>
            <pc:docMk/>
            <pc:sldMk cId="4033075132" sldId="262"/>
            <ac:spMk id="132" creationId="{4F63E2C2-265A-440F-86B8-96960300AE69}"/>
          </ac:spMkLst>
        </pc:spChg>
        <pc:spChg chg="add del">
          <ac:chgData name="silvia.angelo-42@outlook.com" userId="3d30ea2e512c4d01" providerId="LiveId" clId="{DD4796CD-423E-4373-89AC-A21389AA583E}" dt="2024-09-05T22:00:52.757" v="469" actId="26606"/>
          <ac:spMkLst>
            <pc:docMk/>
            <pc:sldMk cId="4033075132" sldId="262"/>
            <ac:spMk id="133" creationId="{483DAA13-55DD-4DCD-A742-B2C74A94982B}"/>
          </ac:spMkLst>
        </pc:spChg>
        <pc:spChg chg="add del">
          <ac:chgData name="silvia.angelo-42@outlook.com" userId="3d30ea2e512c4d01" providerId="LiveId" clId="{DD4796CD-423E-4373-89AC-A21389AA583E}" dt="2024-09-05T22:00:52.725" v="468" actId="26606"/>
          <ac:spMkLst>
            <pc:docMk/>
            <pc:sldMk cId="4033075132" sldId="262"/>
            <ac:spMk id="147" creationId="{F133938A-6F2B-4156-BC08-01EF881AC006}"/>
          </ac:spMkLst>
        </pc:spChg>
        <pc:spChg chg="add del">
          <ac:chgData name="silvia.angelo-42@outlook.com" userId="3d30ea2e512c4d01" providerId="LiveId" clId="{DD4796CD-423E-4373-89AC-A21389AA583E}" dt="2024-09-05T22:00:52.725" v="468" actId="26606"/>
          <ac:spMkLst>
            <pc:docMk/>
            <pc:sldMk cId="4033075132" sldId="262"/>
            <ac:spMk id="149" creationId="{FF3E1EE7-C598-4176-835B-97464BE6F09C}"/>
          </ac:spMkLst>
        </pc:spChg>
        <pc:spChg chg="add">
          <ac:chgData name="silvia.angelo-42@outlook.com" userId="3d30ea2e512c4d01" providerId="LiveId" clId="{DD4796CD-423E-4373-89AC-A21389AA583E}" dt="2024-09-05T22:00:52.757" v="469" actId="26606"/>
          <ac:spMkLst>
            <pc:docMk/>
            <pc:sldMk cId="4033075132" sldId="262"/>
            <ac:spMk id="153" creationId="{C9783272-80BE-49B3-AB46-FD6D7B3CAF73}"/>
          </ac:spMkLst>
        </pc:spChg>
        <pc:spChg chg="add">
          <ac:chgData name="silvia.angelo-42@outlook.com" userId="3d30ea2e512c4d01" providerId="LiveId" clId="{DD4796CD-423E-4373-89AC-A21389AA583E}" dt="2024-09-05T22:00:52.757" v="469" actId="26606"/>
          <ac:spMkLst>
            <pc:docMk/>
            <pc:sldMk cId="4033075132" sldId="262"/>
            <ac:spMk id="162" creationId="{71C70367-4458-4780-9E4B-5F52B3A95D40}"/>
          </ac:spMkLst>
        </pc:spChg>
        <pc:spChg chg="add">
          <ac:chgData name="silvia.angelo-42@outlook.com" userId="3d30ea2e512c4d01" providerId="LiveId" clId="{DD4796CD-423E-4373-89AC-A21389AA583E}" dt="2024-09-05T22:00:52.757" v="469" actId="26606"/>
          <ac:spMkLst>
            <pc:docMk/>
            <pc:sldMk cId="4033075132" sldId="262"/>
            <ac:spMk id="163" creationId="{B9BAF2F7-47D9-4779-AF6A-86BB0E7B0F8D}"/>
          </ac:spMkLst>
        </pc:spChg>
        <pc:spChg chg="add">
          <ac:chgData name="silvia.angelo-42@outlook.com" userId="3d30ea2e512c4d01" providerId="LiveId" clId="{DD4796CD-423E-4373-89AC-A21389AA583E}" dt="2024-09-05T22:00:52.757" v="469" actId="26606"/>
          <ac:spMkLst>
            <pc:docMk/>
            <pc:sldMk cId="4033075132" sldId="262"/>
            <ac:spMk id="164" creationId="{2633B343-7777-47E9-9E89-817F4B43C5BC}"/>
          </ac:spMkLst>
        </pc:spChg>
        <pc:grpChg chg="add del">
          <ac:chgData name="silvia.angelo-42@outlook.com" userId="3d30ea2e512c4d01" providerId="LiveId" clId="{DD4796CD-423E-4373-89AC-A21389AA583E}" dt="2024-09-05T21:56:56.287" v="331" actId="26606"/>
          <ac:grpSpMkLst>
            <pc:docMk/>
            <pc:sldMk cId="4033075132" sldId="262"/>
            <ac:grpSpMk id="15" creationId="{E440C0CA-838E-4461-A3FF-E65C85C4E0E3}"/>
          </ac:grpSpMkLst>
        </pc:grpChg>
        <pc:grpChg chg="add del">
          <ac:chgData name="silvia.angelo-42@outlook.com" userId="3d30ea2e512c4d01" providerId="LiveId" clId="{DD4796CD-423E-4373-89AC-A21389AA583E}" dt="2024-09-05T21:56:56.287" v="331" actId="26606"/>
          <ac:grpSpMkLst>
            <pc:docMk/>
            <pc:sldMk cId="4033075132" sldId="262"/>
            <ac:grpSpMk id="32" creationId="{F704B073-03EB-44EF-B14B-E3EC90172D78}"/>
          </ac:grpSpMkLst>
        </pc:grpChg>
        <pc:grpChg chg="add del">
          <ac:chgData name="silvia.angelo-42@outlook.com" userId="3d30ea2e512c4d01" providerId="LiveId" clId="{DD4796CD-423E-4373-89AC-A21389AA583E}" dt="2024-09-05T21:56:56.271" v="330" actId="26606"/>
          <ac:grpSpMkLst>
            <pc:docMk/>
            <pc:sldMk cId="4033075132" sldId="262"/>
            <ac:grpSpMk id="42" creationId="{CB6D7060-11D0-4C7D-AC60-7D5D7C63E16B}"/>
          </ac:grpSpMkLst>
        </pc:grpChg>
        <pc:grpChg chg="add del">
          <ac:chgData name="silvia.angelo-42@outlook.com" userId="3d30ea2e512c4d01" providerId="LiveId" clId="{DD4796CD-423E-4373-89AC-A21389AA583E}" dt="2024-09-05T21:56:56.271" v="330" actId="26606"/>
          <ac:grpSpMkLst>
            <pc:docMk/>
            <pc:sldMk cId="4033075132" sldId="262"/>
            <ac:grpSpMk id="53" creationId="{7D2809DB-3343-447B-9D09-18C7E64ACE90}"/>
          </ac:grpSpMkLst>
        </pc:grpChg>
        <pc:grpChg chg="add del">
          <ac:chgData name="silvia.angelo-42@outlook.com" userId="3d30ea2e512c4d01" providerId="LiveId" clId="{DD4796CD-423E-4373-89AC-A21389AA583E}" dt="2024-09-05T21:59:43.111" v="459" actId="26606"/>
          <ac:grpSpMkLst>
            <pc:docMk/>
            <pc:sldMk cId="4033075132" sldId="262"/>
            <ac:grpSpMk id="59" creationId="{DCDD6424-F691-47B6-AB45-E9964A2C9ED3}"/>
          </ac:grpSpMkLst>
        </pc:grpChg>
        <pc:grpChg chg="add del">
          <ac:chgData name="silvia.angelo-42@outlook.com" userId="3d30ea2e512c4d01" providerId="LiveId" clId="{DD4796CD-423E-4373-89AC-A21389AA583E}" dt="2024-09-05T21:59:43.111" v="459" actId="26606"/>
          <ac:grpSpMkLst>
            <pc:docMk/>
            <pc:sldMk cId="4033075132" sldId="262"/>
            <ac:grpSpMk id="65" creationId="{9D90646A-3E91-4348-80BF-9E37EA59EE60}"/>
          </ac:grpSpMkLst>
        </pc:grpChg>
        <pc:grpChg chg="add del">
          <ac:chgData name="silvia.angelo-42@outlook.com" userId="3d30ea2e512c4d01" providerId="LiveId" clId="{DD4796CD-423E-4373-89AC-A21389AA583E}" dt="2024-09-05T22:00:06.521" v="464" actId="26606"/>
          <ac:grpSpMkLst>
            <pc:docMk/>
            <pc:sldMk cId="4033075132" sldId="262"/>
            <ac:grpSpMk id="73" creationId="{9D90646A-3E91-4348-80BF-9E37EA59EE60}"/>
          </ac:grpSpMkLst>
        </pc:grpChg>
        <pc:grpChg chg="add del">
          <ac:chgData name="silvia.angelo-42@outlook.com" userId="3d30ea2e512c4d01" providerId="LiveId" clId="{DD4796CD-423E-4373-89AC-A21389AA583E}" dt="2024-09-05T22:00:06.521" v="464" actId="26606"/>
          <ac:grpSpMkLst>
            <pc:docMk/>
            <pc:sldMk cId="4033075132" sldId="262"/>
            <ac:grpSpMk id="92" creationId="{87541ADB-87EF-4200-97D8-ADFDD08077FC}"/>
          </ac:grpSpMkLst>
        </pc:grpChg>
        <pc:grpChg chg="add del">
          <ac:chgData name="silvia.angelo-42@outlook.com" userId="3d30ea2e512c4d01" providerId="LiveId" clId="{DD4796CD-423E-4373-89AC-A21389AA583E}" dt="2024-09-05T22:00:06.517" v="463" actId="26606"/>
          <ac:grpSpMkLst>
            <pc:docMk/>
            <pc:sldMk cId="4033075132" sldId="262"/>
            <ac:grpSpMk id="102" creationId="{CB6D7060-11D0-4C7D-AC60-7D5D7C63E16B}"/>
          </ac:grpSpMkLst>
        </pc:grpChg>
        <pc:grpChg chg="add del">
          <ac:chgData name="silvia.angelo-42@outlook.com" userId="3d30ea2e512c4d01" providerId="LiveId" clId="{DD4796CD-423E-4373-89AC-A21389AA583E}" dt="2024-09-05T22:00:06.517" v="463" actId="26606"/>
          <ac:grpSpMkLst>
            <pc:docMk/>
            <pc:sldMk cId="4033075132" sldId="262"/>
            <ac:grpSpMk id="121" creationId="{FE7A6596-CCE1-4DC7-89CE-A8EAFE941B00}"/>
          </ac:grpSpMkLst>
        </pc:grpChg>
        <pc:grpChg chg="add del">
          <ac:chgData name="silvia.angelo-42@outlook.com" userId="3d30ea2e512c4d01" providerId="LiveId" clId="{DD4796CD-423E-4373-89AC-A21389AA583E}" dt="2024-09-05T22:00:52.757" v="469" actId="26606"/>
          <ac:grpSpMkLst>
            <pc:docMk/>
            <pc:sldMk cId="4033075132" sldId="262"/>
            <ac:grpSpMk id="128" creationId="{9D90646A-3E91-4348-80BF-9E37EA59EE60}"/>
          </ac:grpSpMkLst>
        </pc:grpChg>
        <pc:grpChg chg="add del">
          <ac:chgData name="silvia.angelo-42@outlook.com" userId="3d30ea2e512c4d01" providerId="LiveId" clId="{DD4796CD-423E-4373-89AC-A21389AA583E}" dt="2024-09-05T22:00:52.757" v="469" actId="26606"/>
          <ac:grpSpMkLst>
            <pc:docMk/>
            <pc:sldMk cId="4033075132" sldId="262"/>
            <ac:grpSpMk id="134" creationId="{DCDD6424-F691-47B6-AB45-E9964A2C9ED3}"/>
          </ac:grpSpMkLst>
        </pc:grpChg>
        <pc:grpChg chg="add del">
          <ac:chgData name="silvia.angelo-42@outlook.com" userId="3d30ea2e512c4d01" providerId="LiveId" clId="{DD4796CD-423E-4373-89AC-A21389AA583E}" dt="2024-09-05T22:00:52.725" v="468" actId="26606"/>
          <ac:grpSpMkLst>
            <pc:docMk/>
            <pc:sldMk cId="4033075132" sldId="262"/>
            <ac:grpSpMk id="140" creationId="{4847F8C0-6201-4438-8F29-02EEDC5D5EB3}"/>
          </ac:grpSpMkLst>
        </pc:grpChg>
        <pc:grpChg chg="add del">
          <ac:chgData name="silvia.angelo-42@outlook.com" userId="3d30ea2e512c4d01" providerId="LiveId" clId="{DD4796CD-423E-4373-89AC-A21389AA583E}" dt="2024-09-05T22:00:52.725" v="468" actId="26606"/>
          <ac:grpSpMkLst>
            <pc:docMk/>
            <pc:sldMk cId="4033075132" sldId="262"/>
            <ac:grpSpMk id="151" creationId="{A9FB4362-A89B-4E42-80F9-CD4B486AED04}"/>
          </ac:grpSpMkLst>
        </pc:grpChg>
        <pc:grpChg chg="add">
          <ac:chgData name="silvia.angelo-42@outlook.com" userId="3d30ea2e512c4d01" providerId="LiveId" clId="{DD4796CD-423E-4373-89AC-A21389AA583E}" dt="2024-09-05T22:00:52.757" v="469" actId="26606"/>
          <ac:grpSpMkLst>
            <pc:docMk/>
            <pc:sldMk cId="4033075132" sldId="262"/>
            <ac:grpSpMk id="155" creationId="{70EECF74-1539-4904-8105-7F92C74D2043}"/>
          </ac:grpSpMkLst>
        </pc:grpChg>
        <pc:grpChg chg="add">
          <ac:chgData name="silvia.angelo-42@outlook.com" userId="3d30ea2e512c4d01" providerId="LiveId" clId="{DD4796CD-423E-4373-89AC-A21389AA583E}" dt="2024-09-05T22:00:52.757" v="469" actId="26606"/>
          <ac:grpSpMkLst>
            <pc:docMk/>
            <pc:sldMk cId="4033075132" sldId="262"/>
            <ac:grpSpMk id="161" creationId="{E440C0CA-838E-4461-A3FF-E65C85C4E0E3}"/>
          </ac:grpSpMkLst>
        </pc:grpChg>
        <pc:picChg chg="add mod ord">
          <ac:chgData name="silvia.angelo-42@outlook.com" userId="3d30ea2e512c4d01" providerId="LiveId" clId="{DD4796CD-423E-4373-89AC-A21389AA583E}" dt="2024-09-05T22:00:52.757" v="469" actId="26606"/>
          <ac:picMkLst>
            <pc:docMk/>
            <pc:sldMk cId="4033075132" sldId="262"/>
            <ac:picMk id="6" creationId="{9F3F445F-6D0F-D39B-8984-E620FCD7CFE8}"/>
          </ac:picMkLst>
        </pc:picChg>
        <pc:picChg chg="add mod ord">
          <ac:chgData name="silvia.angelo-42@outlook.com" userId="3d30ea2e512c4d01" providerId="LiveId" clId="{DD4796CD-423E-4373-89AC-A21389AA583E}" dt="2024-09-05T22:00:52.757" v="469" actId="26606"/>
          <ac:picMkLst>
            <pc:docMk/>
            <pc:sldMk cId="4033075132" sldId="262"/>
            <ac:picMk id="8" creationId="{273562EF-87A7-CECD-7A2B-B0B2F0ACCEA8}"/>
          </ac:picMkLst>
        </pc:picChg>
        <pc:picChg chg="add mod ord">
          <ac:chgData name="silvia.angelo-42@outlook.com" userId="3d30ea2e512c4d01" providerId="LiveId" clId="{DD4796CD-423E-4373-89AC-A21389AA583E}" dt="2024-09-05T22:00:52.757" v="469" actId="26606"/>
          <ac:picMkLst>
            <pc:docMk/>
            <pc:sldMk cId="4033075132" sldId="262"/>
            <ac:picMk id="10" creationId="{97CD4DAE-BE68-E14A-7699-35D496A74FC9}"/>
          </ac:picMkLst>
        </pc:picChg>
        <pc:picChg chg="add del mod ord">
          <ac:chgData name="silvia.angelo-42@outlook.com" userId="3d30ea2e512c4d01" providerId="LiveId" clId="{DD4796CD-423E-4373-89AC-A21389AA583E}" dt="2024-09-05T22:00:44.450" v="466" actId="478"/>
          <ac:picMkLst>
            <pc:docMk/>
            <pc:sldMk cId="4033075132" sldId="262"/>
            <ac:picMk id="12" creationId="{299E2371-812D-554E-F7AF-AEA743A98764}"/>
          </ac:picMkLst>
        </pc:picChg>
        <pc:picChg chg="add del mod">
          <ac:chgData name="silvia.angelo-42@outlook.com" userId="3d30ea2e512c4d01" providerId="LiveId" clId="{DD4796CD-423E-4373-89AC-A21389AA583E}" dt="2024-09-05T21:59:16.708" v="458" actId="478"/>
          <ac:picMkLst>
            <pc:docMk/>
            <pc:sldMk cId="4033075132" sldId="262"/>
            <ac:picMk id="14" creationId="{89F4BAA8-EC7B-8E60-31C8-A4FB5587240E}"/>
          </ac:picMkLst>
        </pc:picChg>
        <pc:cxnChg chg="add del">
          <ac:chgData name="silvia.angelo-42@outlook.com" userId="3d30ea2e512c4d01" providerId="LiveId" clId="{DD4796CD-423E-4373-89AC-A21389AA583E}" dt="2024-09-05T22:00:06.517" v="463" actId="26606"/>
          <ac:cxnSpMkLst>
            <pc:docMk/>
            <pc:sldMk cId="4033075132" sldId="262"/>
            <ac:cxnSpMk id="113" creationId="{A15F6AAC-747C-406A-9B5B-CF3347ED809C}"/>
          </ac:cxnSpMkLst>
        </pc:cxnChg>
        <pc:cxnChg chg="add del">
          <ac:chgData name="silvia.angelo-42@outlook.com" userId="3d30ea2e512c4d01" providerId="LiveId" clId="{DD4796CD-423E-4373-89AC-A21389AA583E}" dt="2024-09-05T22:00:06.517" v="463" actId="26606"/>
          <ac:cxnSpMkLst>
            <pc:docMk/>
            <pc:sldMk cId="4033075132" sldId="262"/>
            <ac:cxnSpMk id="115" creationId="{53FFDB2E-C218-4D35-84B0-28D91674365E}"/>
          </ac:cxnSpMkLst>
        </pc:cxnChg>
        <pc:cxnChg chg="add del">
          <ac:chgData name="silvia.angelo-42@outlook.com" userId="3d30ea2e512c4d01" providerId="LiveId" clId="{DD4796CD-423E-4373-89AC-A21389AA583E}" dt="2024-09-05T22:00:06.517" v="463" actId="26606"/>
          <ac:cxnSpMkLst>
            <pc:docMk/>
            <pc:sldMk cId="4033075132" sldId="262"/>
            <ac:cxnSpMk id="117" creationId="{2763BBBE-1EF1-4EF2-99A8-4FAC9EEDD9A9}"/>
          </ac:cxnSpMkLst>
        </pc:cxnChg>
        <pc:cxnChg chg="add del">
          <ac:chgData name="silvia.angelo-42@outlook.com" userId="3d30ea2e512c4d01" providerId="LiveId" clId="{DD4796CD-423E-4373-89AC-A21389AA583E}" dt="2024-09-05T22:00:06.517" v="463" actId="26606"/>
          <ac:cxnSpMkLst>
            <pc:docMk/>
            <pc:sldMk cId="4033075132" sldId="262"/>
            <ac:cxnSpMk id="119" creationId="{5A2E621A-8ED7-4491-8DA9-23DCE22C5BB7}"/>
          </ac:cxnSpMkLst>
        </pc:cxnChg>
      </pc:sldChg>
    </pc:docChg>
  </pc:docChgLst>
  <pc:docChgLst>
    <pc:chgData name="silvia.angelo-42@outlook.com" userId="3d30ea2e512c4d01" providerId="LiveId" clId="{91CF7808-5035-47F2-86C9-0AAEE13F7BA0}"/>
    <pc:docChg chg="modSld">
      <pc:chgData name="silvia.angelo-42@outlook.com" userId="3d30ea2e512c4d01" providerId="LiveId" clId="{91CF7808-5035-47F2-86C9-0AAEE13F7BA0}" dt="2024-09-29T22:32:11.857" v="145" actId="20577"/>
      <pc:docMkLst>
        <pc:docMk/>
      </pc:docMkLst>
      <pc:sldChg chg="modSp mod">
        <pc:chgData name="silvia.angelo-42@outlook.com" userId="3d30ea2e512c4d01" providerId="LiveId" clId="{91CF7808-5035-47F2-86C9-0AAEE13F7BA0}" dt="2024-09-29T22:32:11.857" v="145" actId="20577"/>
        <pc:sldMkLst>
          <pc:docMk/>
          <pc:sldMk cId="3018403093" sldId="259"/>
        </pc:sldMkLst>
        <pc:spChg chg="mod">
          <ac:chgData name="silvia.angelo-42@outlook.com" userId="3d30ea2e512c4d01" providerId="LiveId" clId="{91CF7808-5035-47F2-86C9-0AAEE13F7BA0}" dt="2024-09-29T22:32:11.857" v="145" actId="20577"/>
          <ac:spMkLst>
            <pc:docMk/>
            <pc:sldMk cId="3018403093" sldId="259"/>
            <ac:spMk id="2" creationId="{FDFB7D39-3B24-31BC-C053-15EF41FCE162}"/>
          </ac:spMkLst>
        </pc:spChg>
      </pc:sldChg>
    </pc:docChg>
  </pc:docChgLst>
  <pc:docChgLst>
    <pc:chgData name="silvia.angelo-42@outlook.com" userId="3d30ea2e512c4d01" providerId="LiveId" clId="{707C5747-143D-4060-B7F6-78709883B1A5}"/>
    <pc:docChg chg="custSel addSld modSld">
      <pc:chgData name="silvia.angelo-42@outlook.com" userId="3d30ea2e512c4d01" providerId="LiveId" clId="{707C5747-143D-4060-B7F6-78709883B1A5}" dt="2024-10-21T23:26:53.484" v="25" actId="20577"/>
      <pc:docMkLst>
        <pc:docMk/>
      </pc:docMkLst>
      <pc:sldChg chg="modSp new mod">
        <pc:chgData name="silvia.angelo-42@outlook.com" userId="3d30ea2e512c4d01" providerId="LiveId" clId="{707C5747-143D-4060-B7F6-78709883B1A5}" dt="2024-10-21T23:26:53.484" v="25" actId="20577"/>
        <pc:sldMkLst>
          <pc:docMk/>
          <pc:sldMk cId="4158498294" sldId="263"/>
        </pc:sldMkLst>
        <pc:spChg chg="mod">
          <ac:chgData name="silvia.angelo-42@outlook.com" userId="3d30ea2e512c4d01" providerId="LiveId" clId="{707C5747-143D-4060-B7F6-78709883B1A5}" dt="2024-10-21T23:26:53.484" v="25" actId="20577"/>
          <ac:spMkLst>
            <pc:docMk/>
            <pc:sldMk cId="4158498294" sldId="263"/>
            <ac:spMk id="3" creationId="{55C47AD6-DAFC-AF49-91F4-18462BE9CD23}"/>
          </ac:spMkLst>
        </pc:spChg>
      </pc:sldChg>
      <pc:sldChg chg="new">
        <pc:chgData name="silvia.angelo-42@outlook.com" userId="3d30ea2e512c4d01" providerId="LiveId" clId="{707C5747-143D-4060-B7F6-78709883B1A5}" dt="2024-10-15T00:14:28.249" v="1" actId="680"/>
        <pc:sldMkLst>
          <pc:docMk/>
          <pc:sldMk cId="248505820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41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4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150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947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23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322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76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79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4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6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12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86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4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42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97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3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00C401-5100-4B03-8EF4-C50B010941EA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7C3B47-580E-456C-A86B-A2F46F4547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28F2A-F3D0-0E93-8DBF-ACE935F4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125495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CRECHE MUNICIPAL DE BOTUJURU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161105-B44E-A3A8-971C-8915E5FD0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4452" y="3542905"/>
            <a:ext cx="3933220" cy="1534933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PORTFÓLIO 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EDUCAÇÃO INFANTIL</a:t>
            </a:r>
          </a:p>
          <a:p>
            <a:pPr algn="ctr"/>
            <a:r>
              <a:rPr lang="pt-BR" sz="2400" dirty="0">
                <a:solidFill>
                  <a:srgbClr val="FF0000"/>
                </a:solidFill>
              </a:rPr>
              <a:t>MATERNAL I A</a:t>
            </a:r>
          </a:p>
          <a:p>
            <a:endParaRPr lang="pt-BR" dirty="0"/>
          </a:p>
        </p:txBody>
      </p:sp>
      <p:pic>
        <p:nvPicPr>
          <p:cNvPr id="1026" name="Picture 2" descr="Desenhos de crianças brincando">
            <a:extLst>
              <a:ext uri="{FF2B5EF4-FFF2-40B4-BE49-F238E27FC236}">
                <a16:creationId xmlns:a16="http://schemas.microsoft.com/office/drawing/2014/main" id="{151198DE-559A-F6DC-B320-9DF372EE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86" y="3057707"/>
            <a:ext cx="2719725" cy="23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6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8FB17-0A57-53CF-BEC3-D4F779C6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pt-BR" sz="4400" dirty="0"/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PROF. Silvia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EDUCADORAS: DANIELLE, CINDY E TAMIRES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401C07-B184-DD97-0B89-9AE9A4CDC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200" b="1" dirty="0">
                <a:solidFill>
                  <a:schemeClr val="tx1"/>
                </a:solidFill>
              </a:rPr>
              <a:t>Ano 2024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76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FB7D39-3B24-31BC-C053-15EF41FC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1226081"/>
            <a:ext cx="397190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pereira</a:t>
            </a: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Daniel é um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gosta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conversar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Ele é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agitado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porém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sempre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muito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educado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volta.</a:t>
            </a:r>
          </a:p>
        </p:txBody>
      </p:sp>
      <p:sp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5" descr="Criança sentada sorrindo&#10;&#10;Descrição gerada automaticamente com confiança média">
            <a:extLst>
              <a:ext uri="{FF2B5EF4-FFF2-40B4-BE49-F238E27FC236}">
                <a16:creationId xmlns:a16="http://schemas.microsoft.com/office/drawing/2014/main" id="{13C7D0D8-D241-4B66-7B83-E858A1BAD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2" r="1" b="23242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4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39">
            <a:extLst>
              <a:ext uri="{FF2B5EF4-FFF2-40B4-BE49-F238E27FC236}">
                <a16:creationId xmlns:a16="http://schemas.microsoft.com/office/drawing/2014/main" id="{E440C0CA-838E-4461-A3FF-E65C85C4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6139B5B-77C0-4942-93E8-1432494C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6131FEA-D63F-4147-8767-29C3E933D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D0C221E-BB1E-4BE1-872C-0BD861BDE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B57387A-F8A0-4901-B148-E91FC0C25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6C5353-C68E-424E-A459-A6EF88D6D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2" name="Rectangle 146">
            <a:extLst>
              <a:ext uri="{FF2B5EF4-FFF2-40B4-BE49-F238E27FC236}">
                <a16:creationId xmlns:a16="http://schemas.microsoft.com/office/drawing/2014/main" id="{71C70367-4458-4780-9E4B-5F52B3A95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0D549F-BA8A-31E4-E566-39C7A8C6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000" b="1" dirty="0" err="1">
                <a:solidFill>
                  <a:srgbClr val="FF0000"/>
                </a:solidFill>
              </a:rPr>
              <a:t>Adaptação</a:t>
            </a:r>
            <a:r>
              <a:rPr lang="en-US" sz="2000" b="1" dirty="0">
                <a:solidFill>
                  <a:srgbClr val="FF0000"/>
                </a:solidFill>
              </a:rPr>
              <a:t> e </a:t>
            </a:r>
            <a:r>
              <a:rPr lang="en-US" sz="2000" b="1" dirty="0" err="1">
                <a:solidFill>
                  <a:srgbClr val="FF0000"/>
                </a:solidFill>
              </a:rPr>
              <a:t>início</a:t>
            </a:r>
            <a:r>
              <a:rPr lang="en-US" sz="2000" b="1" dirty="0">
                <a:solidFill>
                  <a:srgbClr val="FF0000"/>
                </a:solidFill>
              </a:rPr>
              <a:t> do </a:t>
            </a:r>
            <a:r>
              <a:rPr lang="en-US" sz="2000" b="1" dirty="0" err="1">
                <a:solidFill>
                  <a:srgbClr val="FF0000"/>
                </a:solidFill>
              </a:rPr>
              <a:t>ano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3" name="Snip Single Corner Rectangle 1">
            <a:extLst>
              <a:ext uri="{FF2B5EF4-FFF2-40B4-BE49-F238E27FC236}">
                <a16:creationId xmlns:a16="http://schemas.microsoft.com/office/drawing/2014/main" id="{B9BAF2F7-47D9-4779-AF6A-86BB0E7B0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8509" y="786117"/>
            <a:ext cx="3302666" cy="4956050"/>
          </a:xfrm>
          <a:prstGeom prst="snip1Rect">
            <a:avLst>
              <a:gd name="adj" fmla="val 15513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Criança com prato de comida&#10;&#10;Descrição gerada automaticamente com confiança média">
            <a:extLst>
              <a:ext uri="{FF2B5EF4-FFF2-40B4-BE49-F238E27FC236}">
                <a16:creationId xmlns:a16="http://schemas.microsoft.com/office/drawing/2014/main" id="{273562EF-87A7-CECD-7A2B-B0B2F0ACC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93" y="1290518"/>
            <a:ext cx="2969600" cy="3959466"/>
          </a:xfrm>
          <a:custGeom>
            <a:avLst/>
            <a:gdLst/>
            <a:ahLst/>
            <a:cxnLst/>
            <a:rect l="l" t="t" r="r" b="b"/>
            <a:pathLst>
              <a:path w="2969600" h="4616450">
                <a:moveTo>
                  <a:pt x="456876" y="0"/>
                </a:moveTo>
                <a:lnTo>
                  <a:pt x="2969600" y="0"/>
                </a:lnTo>
                <a:lnTo>
                  <a:pt x="2969600" y="4616450"/>
                </a:lnTo>
                <a:lnTo>
                  <a:pt x="0" y="4616450"/>
                </a:lnTo>
                <a:lnTo>
                  <a:pt x="0" y="456876"/>
                </a:lnTo>
                <a:close/>
              </a:path>
            </a:pathLst>
          </a:custGeom>
        </p:spPr>
      </p:pic>
      <p:sp>
        <p:nvSpPr>
          <p:cNvPr id="164" name="Snip Single Corner Rectangle 25">
            <a:extLst>
              <a:ext uri="{FF2B5EF4-FFF2-40B4-BE49-F238E27FC236}">
                <a16:creationId xmlns:a16="http://schemas.microsoft.com/office/drawing/2014/main" id="{2633B343-7777-47E9-9E89-817F4B43C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7156" y="792751"/>
            <a:ext cx="2759582" cy="2390956"/>
          </a:xfrm>
          <a:prstGeom prst="snip1Rect">
            <a:avLst>
              <a:gd name="adj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Criança e bebê sentados no chão&#10;&#10;Descrição gerada automaticamente com confiança baixa">
            <a:extLst>
              <a:ext uri="{FF2B5EF4-FFF2-40B4-BE49-F238E27FC236}">
                <a16:creationId xmlns:a16="http://schemas.microsoft.com/office/drawing/2014/main" id="{97CD4DAE-BE68-E14A-7699-35D496A7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42" y="1104164"/>
            <a:ext cx="2385010" cy="1788757"/>
          </a:xfrm>
          <a:prstGeom prst="rect">
            <a:avLst/>
          </a:prstGeom>
        </p:spPr>
      </p:pic>
      <p:sp>
        <p:nvSpPr>
          <p:cNvPr id="153" name="Snip Single Corner Rectangle 19">
            <a:extLst>
              <a:ext uri="{FF2B5EF4-FFF2-40B4-BE49-F238E27FC236}">
                <a16:creationId xmlns:a16="http://schemas.microsoft.com/office/drawing/2014/main" id="{C9783272-80BE-49B3-AB46-FD6D7B3CA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77591" y="3355734"/>
            <a:ext cx="2761384" cy="2386431"/>
          </a:xfrm>
          <a:prstGeom prst="snip1Rect">
            <a:avLst>
              <a:gd name="adj" fmla="val 21015"/>
            </a:avLst>
          </a:prstGeom>
          <a:solidFill>
            <a:schemeClr val="tx1"/>
          </a:solidFill>
          <a:ln>
            <a:noFill/>
          </a:ln>
          <a:effectLst>
            <a:innerShdw blurRad="57150" dist="38100" dir="60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Criança segurando bebê no colo&#10;&#10;Descrição gerada automaticamente com confiança média">
            <a:extLst>
              <a:ext uri="{FF2B5EF4-FFF2-40B4-BE49-F238E27FC236}">
                <a16:creationId xmlns:a16="http://schemas.microsoft.com/office/drawing/2014/main" id="{9F3F445F-6D0F-D39B-8984-E620FCD7C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45" y="3657364"/>
            <a:ext cx="2385010" cy="1788757"/>
          </a:xfrm>
          <a:custGeom>
            <a:avLst/>
            <a:gdLst/>
            <a:ahLst/>
            <a:cxnLst/>
            <a:rect l="l" t="t" r="r" b="b"/>
            <a:pathLst>
              <a:path w="2385010" h="2053465">
                <a:moveTo>
                  <a:pt x="0" y="0"/>
                </a:moveTo>
                <a:lnTo>
                  <a:pt x="2385010" y="0"/>
                </a:lnTo>
                <a:lnTo>
                  <a:pt x="2385010" y="1578360"/>
                </a:lnTo>
                <a:lnTo>
                  <a:pt x="1909905" y="2053465"/>
                </a:lnTo>
                <a:lnTo>
                  <a:pt x="0" y="2053465"/>
                </a:lnTo>
                <a:close/>
              </a:path>
            </a:pathLst>
          </a:cu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0EECF74-1539-4904-8105-7F92C74D2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B5C288-0CD3-4EC2-8A54-2D178E3F2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9F9FDD8-AE0E-443D-A1B3-D5C865503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312449-CC32-4DE3-9369-2AF8BB06A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D440D86-1025-4CA5-BC7B-82F2A6F28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3AF6BD2-5912-4418-980B-F843A61FE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D815ED-0EEF-7087-542D-81A9D4CCE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2710" y="2104103"/>
            <a:ext cx="3872576" cy="3382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Daniel </a:t>
            </a:r>
            <a:r>
              <a:rPr lang="en-US" b="1" dirty="0" err="1">
                <a:solidFill>
                  <a:schemeClr val="bg1"/>
                </a:solidFill>
              </a:rPr>
              <a:t>teve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uma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adaptação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muito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tranquila</a:t>
            </a:r>
            <a:r>
              <a:rPr lang="en-US" b="1" dirty="0">
                <a:solidFill>
                  <a:schemeClr val="bg1"/>
                </a:solidFill>
              </a:rPr>
              <a:t>. Ele é um </a:t>
            </a:r>
            <a:r>
              <a:rPr lang="en-US" b="1" dirty="0" err="1">
                <a:solidFill>
                  <a:schemeClr val="bg1"/>
                </a:solidFill>
              </a:rPr>
              <a:t>aluno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alegre</a:t>
            </a:r>
            <a:r>
              <a:rPr lang="en-US" b="1" dirty="0">
                <a:solidFill>
                  <a:schemeClr val="bg1"/>
                </a:solidFill>
              </a:rPr>
              <a:t> e </a:t>
            </a:r>
            <a:r>
              <a:rPr lang="en-US" b="1" dirty="0" err="1">
                <a:solidFill>
                  <a:schemeClr val="bg1"/>
                </a:solidFill>
              </a:rPr>
              <a:t>participativo</a:t>
            </a:r>
            <a:r>
              <a:rPr lang="en-US" b="1" dirty="0">
                <a:solidFill>
                  <a:schemeClr val="bg1"/>
                </a:solidFill>
              </a:rPr>
              <a:t>. Nas </a:t>
            </a:r>
            <a:r>
              <a:rPr lang="en-US" b="1" dirty="0" err="1">
                <a:solidFill>
                  <a:schemeClr val="bg1"/>
                </a:solidFill>
              </a:rPr>
              <a:t>refeições</a:t>
            </a:r>
            <a:r>
              <a:rPr lang="en-US" b="1" dirty="0">
                <a:solidFill>
                  <a:schemeClr val="bg1"/>
                </a:solidFill>
              </a:rPr>
              <a:t> se </a:t>
            </a:r>
            <a:r>
              <a:rPr lang="en-US" b="1" dirty="0" err="1">
                <a:solidFill>
                  <a:schemeClr val="bg1"/>
                </a:solidFill>
              </a:rPr>
              <a:t>alimenta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muito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bem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Nas </a:t>
            </a:r>
            <a:r>
              <a:rPr lang="en-US" b="1" dirty="0" err="1">
                <a:solidFill>
                  <a:schemeClr val="bg1"/>
                </a:solidFill>
              </a:rPr>
              <a:t>rodas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>
                <a:solidFill>
                  <a:schemeClr val="bg1"/>
                </a:solidFill>
              </a:rPr>
              <a:t>histórias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demostra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muito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intusiasmo</a:t>
            </a:r>
            <a:r>
              <a:rPr lang="en-US" b="1" dirty="0">
                <a:solidFill>
                  <a:schemeClr val="bg1"/>
                </a:solidFill>
              </a:rPr>
              <a:t> e curioso, sempre </a:t>
            </a:r>
            <a:r>
              <a:rPr lang="en-US" b="1" dirty="0" err="1">
                <a:solidFill>
                  <a:schemeClr val="bg1"/>
                </a:solidFill>
              </a:rPr>
              <a:t>faz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perguntas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relacionadas</a:t>
            </a:r>
            <a:r>
              <a:rPr lang="en-US" b="1" dirty="0">
                <a:solidFill>
                  <a:schemeClr val="bg1"/>
                </a:solidFill>
              </a:rPr>
              <a:t> a </a:t>
            </a:r>
            <a:r>
              <a:rPr lang="en-US" b="1" dirty="0" err="1">
                <a:solidFill>
                  <a:schemeClr val="bg1"/>
                </a:solidFill>
              </a:rPr>
              <a:t>história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 b="1" dirty="0">
                <a:solidFill>
                  <a:schemeClr val="bg1"/>
                </a:solidFill>
              </a:rPr>
              <a:t>Nos </a:t>
            </a:r>
            <a:r>
              <a:rPr lang="en-US" b="1" dirty="0" err="1">
                <a:solidFill>
                  <a:schemeClr val="bg1"/>
                </a:solidFill>
              </a:rPr>
              <a:t>momentos</a:t>
            </a:r>
            <a:r>
              <a:rPr lang="en-US" b="1" dirty="0">
                <a:solidFill>
                  <a:schemeClr val="bg1"/>
                </a:solidFill>
              </a:rPr>
              <a:t> do </a:t>
            </a:r>
            <a:r>
              <a:rPr lang="en-US" b="1" dirty="0" err="1">
                <a:solidFill>
                  <a:schemeClr val="bg1"/>
                </a:solidFill>
              </a:rPr>
              <a:t>brincar</a:t>
            </a:r>
            <a:r>
              <a:rPr lang="en-US" b="1" dirty="0">
                <a:solidFill>
                  <a:schemeClr val="bg1"/>
                </a:solidFill>
              </a:rPr>
              <a:t> livre, </a:t>
            </a:r>
            <a:r>
              <a:rPr lang="en-US" b="1" dirty="0" err="1">
                <a:solidFill>
                  <a:schemeClr val="bg1"/>
                </a:solidFill>
              </a:rPr>
              <a:t>interage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muito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bem</a:t>
            </a:r>
            <a:r>
              <a:rPr lang="en-US" b="1" dirty="0">
                <a:solidFill>
                  <a:schemeClr val="bg1"/>
                </a:solidFill>
              </a:rPr>
              <a:t> com </a:t>
            </a:r>
            <a:r>
              <a:rPr lang="en-US" b="1" dirty="0" err="1">
                <a:solidFill>
                  <a:schemeClr val="bg1"/>
                </a:solidFill>
              </a:rPr>
              <a:t>todos</a:t>
            </a:r>
            <a:r>
              <a:rPr lang="en-US" b="1" dirty="0">
                <a:solidFill>
                  <a:schemeClr val="bg1"/>
                </a:solidFill>
              </a:rPr>
              <a:t> e </a:t>
            </a:r>
            <a:r>
              <a:rPr lang="en-US" b="1" dirty="0" err="1">
                <a:solidFill>
                  <a:schemeClr val="bg1"/>
                </a:solidFill>
              </a:rPr>
              <a:t>está</a:t>
            </a:r>
            <a:r>
              <a:rPr lang="en-US" b="1" dirty="0">
                <a:solidFill>
                  <a:schemeClr val="bg1"/>
                </a:solidFill>
              </a:rPr>
              <a:t> sempre </a:t>
            </a:r>
            <a:r>
              <a:rPr lang="en-US" b="1" dirty="0" err="1">
                <a:solidFill>
                  <a:schemeClr val="bg1"/>
                </a:solidFill>
              </a:rPr>
              <a:t>muito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feliz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 3" panose="05040102010807070707" pitchFamily="18" charset="2"/>
              <a:buChar char="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307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6D1F-1B38-7B56-E890-2B20B22E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47AD6-DAFC-AF49-91F4-18462BE9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Começando </a:t>
            </a:r>
            <a:r>
              <a:rPr lang="pt-BR"/>
              <a:t>as atividades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F75489-B50E-BEC7-CBF4-5BB9131C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49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FD638-2017-0D55-7DD3-185589C2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69FC04-8C72-6827-56EC-27E7E1732AE1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EC5707-9301-2BA0-F3E9-705D3EC7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05820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</TotalTime>
  <Words>118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Fatia</vt:lpstr>
      <vt:lpstr>CRECHE MUNICIPAL DE BOTUJURU</vt:lpstr>
      <vt:lpstr> PROF. Silvia EDUCADORAS: DANIELLE, CINDY E TAMIRES</vt:lpstr>
      <vt:lpstr>Daniel luis pereira  Daniel é um aluno que gosta muito de conversar. Ele é mais agitado porém sempre muito educado com todos a sua volta.</vt:lpstr>
      <vt:lpstr>Adaptação e início do ano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silvia.angelo-42@outlook.com</dc:creator>
  <cp:lastModifiedBy>silvia.angelo-42@outlook.com</cp:lastModifiedBy>
  <cp:revision>1</cp:revision>
  <dcterms:created xsi:type="dcterms:W3CDTF">2024-09-01T21:40:57Z</dcterms:created>
  <dcterms:modified xsi:type="dcterms:W3CDTF">2024-10-21T23:26:53Z</dcterms:modified>
</cp:coreProperties>
</file>