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ia.angelo-42@outlook.com" userId="3d30ea2e512c4d01" providerId="LiveId" clId="{45FBC6BD-B222-40CB-93A5-ACD8480C67AA}"/>
    <pc:docChg chg="addSld">
      <pc:chgData name="silvia.angelo-42@outlook.com" userId="3d30ea2e512c4d01" providerId="LiveId" clId="{45FBC6BD-B222-40CB-93A5-ACD8480C67AA}" dt="2024-10-15T00:15:13.142" v="1" actId="680"/>
      <pc:docMkLst>
        <pc:docMk/>
      </pc:docMkLst>
      <pc:sldChg chg="new">
        <pc:chgData name="silvia.angelo-42@outlook.com" userId="3d30ea2e512c4d01" providerId="LiveId" clId="{45FBC6BD-B222-40CB-93A5-ACD8480C67AA}" dt="2024-10-15T00:15:10.736" v="0" actId="680"/>
        <pc:sldMkLst>
          <pc:docMk/>
          <pc:sldMk cId="733078132" sldId="260"/>
        </pc:sldMkLst>
      </pc:sldChg>
      <pc:sldChg chg="new">
        <pc:chgData name="silvia.angelo-42@outlook.com" userId="3d30ea2e512c4d01" providerId="LiveId" clId="{45FBC6BD-B222-40CB-93A5-ACD8480C67AA}" dt="2024-10-15T00:15:13.142" v="1" actId="680"/>
        <pc:sldMkLst>
          <pc:docMk/>
          <pc:sldMk cId="2435625568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2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0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13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0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8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99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9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60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5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4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5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1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44DFB53-C7FE-4BC7-BA96-83262BE09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EF1C95-AFEE-2A9B-8BFA-31121C4F8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3785419"/>
            <a:ext cx="9334500" cy="1170039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2400" dirty="0"/>
              <a:t>CRECHE MUNICIPAL DE BOTUJURU</a:t>
            </a:r>
            <a:br>
              <a:rPr lang="pt-BR" sz="2200" dirty="0"/>
            </a:br>
            <a:endParaRPr lang="pt-BR" sz="2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D3E99E-5B46-856A-A752-718DE877A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4788311"/>
            <a:ext cx="9334500" cy="130769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pt-BR" sz="2000" b="1" dirty="0"/>
              <a:t>PORTFÓLIO </a:t>
            </a:r>
          </a:p>
          <a:p>
            <a:pPr algn="ctr"/>
            <a:r>
              <a:rPr lang="pt-BR" sz="2000" b="1" dirty="0"/>
              <a:t>EDUCAÇÃO INFANTIL</a:t>
            </a:r>
          </a:p>
          <a:p>
            <a:pPr algn="ctr"/>
            <a:r>
              <a:rPr lang="pt-BR" sz="2000" b="1" dirty="0"/>
              <a:t>MATERNAL I A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E7AB7-D004-C41B-0E01-F610DF6CAD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260" b="15740"/>
          <a:stretch/>
        </p:blipFill>
        <p:spPr>
          <a:xfrm>
            <a:off x="20" y="0"/>
            <a:ext cx="12191980" cy="378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5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FB7124-993E-4CF3-A0CA-A32DF6CC4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94F4EA-6586-4537-8435-1C89CECA2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79400" cy="685799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E3B2FF-4480-E967-F304-7A809BE9C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076" y="1607462"/>
            <a:ext cx="3663724" cy="20165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/>
              <a:t>PROFESSORA SILVIA</a:t>
            </a:r>
            <a:br>
              <a:rPr lang="en-US" sz="2700"/>
            </a:br>
            <a:r>
              <a:rPr lang="en-US" sz="2700"/>
              <a:t>EDUCADORAS: DANIELLE, CINDY E TAMIRES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8A23E1-9D89-93F5-31CB-6526989E3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4260" b="15740"/>
          <a:stretch/>
        </p:blipFill>
        <p:spPr>
          <a:xfrm>
            <a:off x="6477000" y="2461835"/>
            <a:ext cx="4912581" cy="193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98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2CFB7124-993E-4CF3-A0CA-A32DF6CC4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0694F4EA-6586-4537-8435-1C89CECA2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4152"/>
            <a:ext cx="4876800" cy="412969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8818EB-4916-8A9D-759D-3AD317DCF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057400"/>
            <a:ext cx="3695700" cy="15666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ENZO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Espaço Reservado para Conteúdo 6" descr="Menino de camisa laranja&#10;&#10;Descrição gerada automaticamente">
            <a:extLst>
              <a:ext uri="{FF2B5EF4-FFF2-40B4-BE49-F238E27FC236}">
                <a16:creationId xmlns:a16="http://schemas.microsoft.com/office/drawing/2014/main" id="{42F1AD02-90F7-0D0C-B8C7-C33A3A373A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290" y="688258"/>
            <a:ext cx="3618271" cy="480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88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9A276-FF28-B08B-A75A-CB8347D5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91907F-DEFF-FDDC-C357-6C14B48CC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562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C7BAA-C05C-DC22-9604-F504C6D0A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69F476-B161-70DD-8B9B-1B9AD48E0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633C292-0023-D843-D41C-015521337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3078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2AB29-6F9A-F6BC-40FC-1482014D0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DB9A4F-3E47-E268-5656-7EC032739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72A5261-C621-9D78-29B5-9D7E233AE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625568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LightSeedRightStep">
      <a:dk1>
        <a:srgbClr val="000000"/>
      </a:dk1>
      <a:lt1>
        <a:srgbClr val="FFFFFF"/>
      </a:lt1>
      <a:dk2>
        <a:srgbClr val="41242F"/>
      </a:dk2>
      <a:lt2>
        <a:srgbClr val="E8E5E2"/>
      </a:lt2>
      <a:accent1>
        <a:srgbClr val="8EA6C2"/>
      </a:accent1>
      <a:accent2>
        <a:srgbClr val="7F81BA"/>
      </a:accent2>
      <a:accent3>
        <a:srgbClr val="A896C6"/>
      </a:accent3>
      <a:accent4>
        <a:srgbClr val="AE7FBA"/>
      </a:accent4>
      <a:accent5>
        <a:srgbClr val="C493BA"/>
      </a:accent5>
      <a:accent6>
        <a:srgbClr val="BA7F95"/>
      </a:accent6>
      <a:hlink>
        <a:srgbClr val="9A7E5D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23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Avenir Next LT Pro Light</vt:lpstr>
      <vt:lpstr>EncaseVTI</vt:lpstr>
      <vt:lpstr>CRECHE MUNICIPAL DE BOTUJURU </vt:lpstr>
      <vt:lpstr>PROFESSORA SILVIA EDUCADORAS: DANIELLE, CINDY E TAMIRES</vt:lpstr>
      <vt:lpstr>ENZO 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silvia.angelo-42@outlook.com</dc:creator>
  <cp:lastModifiedBy>silvia.angelo-42@outlook.com</cp:lastModifiedBy>
  <cp:revision>1</cp:revision>
  <dcterms:created xsi:type="dcterms:W3CDTF">2024-09-09T21:55:43Z</dcterms:created>
  <dcterms:modified xsi:type="dcterms:W3CDTF">2024-10-15T00:15:18Z</dcterms:modified>
</cp:coreProperties>
</file>