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1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3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1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01AFE7-1931-FA2E-0838-661EC563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20040"/>
            <a:ext cx="10909640" cy="132159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100" dirty="0"/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708EE-CDC2-0722-4F9F-47786517C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114600"/>
            <a:ext cx="10909643" cy="1297347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PORTFÓLIO EDUCAÇÃO </a:t>
            </a:r>
          </a:p>
          <a:p>
            <a:pPr algn="ctr">
              <a:lnSpc>
                <a:spcPct val="100000"/>
              </a:lnSpc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INFANTIL</a:t>
            </a:r>
          </a:p>
          <a:p>
            <a:pPr algn="ctr">
              <a:lnSpc>
                <a:spcPct val="100000"/>
              </a:lnSpc>
            </a:pPr>
            <a:r>
              <a:rPr lang="pt-BR" sz="1900" b="1" dirty="0">
                <a:latin typeface="Arial" panose="020B0604020202020204" pitchFamily="34" charset="0"/>
                <a:cs typeface="Arial" panose="020B0604020202020204" pitchFamily="34" charset="0"/>
              </a:rPr>
              <a:t>MATERNAL I A</a:t>
            </a:r>
          </a:p>
          <a:p>
            <a:pPr algn="ctr">
              <a:lnSpc>
                <a:spcPct val="100000"/>
              </a:lnSpc>
            </a:pPr>
            <a:endParaRPr lang="pt-BR" sz="600" dirty="0"/>
          </a:p>
        </p:txBody>
      </p:sp>
      <p:sp>
        <p:nvSpPr>
          <p:cNvPr id="3081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44BC5"/>
          </a:solidFill>
          <a:ln w="38100" cap="rnd">
            <a:solidFill>
              <a:srgbClr val="844BC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senho infantil, desenho infantil, ilustração vetorial de desenho animado  2212218 Vetor no Vecteezy">
            <a:extLst>
              <a:ext uri="{FF2B5EF4-FFF2-40B4-BE49-F238E27FC236}">
                <a16:creationId xmlns:a16="http://schemas.microsoft.com/office/drawing/2014/main" id="{064E5139-35C6-0249-1D24-1DA71F5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6494" y="3411946"/>
            <a:ext cx="2921508" cy="312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rte com nuvens em tinta a óleo">
            <a:extLst>
              <a:ext uri="{FF2B5EF4-FFF2-40B4-BE49-F238E27FC236}">
                <a16:creationId xmlns:a16="http://schemas.microsoft.com/office/drawing/2014/main" id="{A1DC96D7-F183-A83A-9357-C0C1B9B6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257" b="474"/>
          <a:stretch/>
        </p:blipFill>
        <p:spPr>
          <a:xfrm>
            <a:off x="6254496" y="3446054"/>
            <a:ext cx="4954278" cy="30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1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844BC5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9EFCB-F701-D6A0-EDA5-9573D5AF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PROFESSORA SILVIA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EDUCADORAS: DANIELLE, CINDY E TAMIRES</a:t>
            </a:r>
          </a:p>
        </p:txBody>
      </p:sp>
      <p:sp>
        <p:nvSpPr>
          <p:cNvPr id="207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44BC5"/>
          </a:solidFill>
          <a:ln w="38100" cap="rnd">
            <a:solidFill>
              <a:srgbClr val="844BC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senho infantil, desenho infantil, ilustração vetorial de desenho animado  2212218 Vetor no Vecteezy">
            <a:extLst>
              <a:ext uri="{FF2B5EF4-FFF2-40B4-BE49-F238E27FC236}">
                <a16:creationId xmlns:a16="http://schemas.microsoft.com/office/drawing/2014/main" id="{4C5D54BC-D8A7-0AD0-6727-C09336145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1" b="9066"/>
          <a:stretch/>
        </p:blipFill>
        <p:spPr bwMode="auto">
          <a:xfrm>
            <a:off x="643467" y="664586"/>
            <a:ext cx="5448327" cy="543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4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DA47A-3CD9-7D4A-DD67-8984493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ESTHER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44BC5"/>
          </a:solidFill>
          <a:ln w="38100" cap="rnd">
            <a:solidFill>
              <a:srgbClr val="844BC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91037A-3120-DDF7-FA96-4CA0E777E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Espaço Reservado para Conteúdo 5" descr="Menina sorrindo segurando bebê&#10;&#10;Descrição gerada automaticamente com confiança média">
            <a:extLst>
              <a:ext uri="{FF2B5EF4-FFF2-40B4-BE49-F238E27FC236}">
                <a16:creationId xmlns:a16="http://schemas.microsoft.com/office/drawing/2014/main" id="{8105FE08-BF6F-AF1A-FFC1-B9247064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" r="805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74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B9839-667D-BF0B-FDD6-F0D45F02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8566B-1EFF-EFCA-0F1C-A8F62DEE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3793D9-0119-09B3-4FA3-0258817A1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01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CRECHE MUNICIPAL DE BOTUJURU</vt:lpstr>
      <vt:lpstr>PROFESSORA SILVIA EDUCADORAS: DANIELLE, CINDY E TAMIRES</vt:lpstr>
      <vt:lpstr>ESTHER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2024-09-09T22:09:58Z</dcterms:created>
  <dcterms:modified xsi:type="dcterms:W3CDTF">2024-09-09T22:27:27Z</dcterms:modified>
</cp:coreProperties>
</file>