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30999-59C0-4EA3-8E54-84A3AA32F7B9}" v="1" dt="2024-09-09T22:37:0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.angelo-42@outlook.com" userId="3d30ea2e512c4d01" providerId="LiveId" clId="{3FC30999-59C0-4EA3-8E54-84A3AA32F7B9}"/>
    <pc:docChg chg="custSel modSld">
      <pc:chgData name="silvia.angelo-42@outlook.com" userId="3d30ea2e512c4d01" providerId="LiveId" clId="{3FC30999-59C0-4EA3-8E54-84A3AA32F7B9}" dt="2024-09-11T23:56:11.665" v="8" actId="478"/>
      <pc:docMkLst>
        <pc:docMk/>
      </pc:docMkLst>
      <pc:sldChg chg="addSp delSp modSp mod">
        <pc:chgData name="silvia.angelo-42@outlook.com" userId="3d30ea2e512c4d01" providerId="LiveId" clId="{3FC30999-59C0-4EA3-8E54-84A3AA32F7B9}" dt="2024-09-11T23:56:11.665" v="8" actId="478"/>
        <pc:sldMkLst>
          <pc:docMk/>
          <pc:sldMk cId="1203156949" sldId="257"/>
        </pc:sldMkLst>
        <pc:spChg chg="mod">
          <ac:chgData name="silvia.angelo-42@outlook.com" userId="3d30ea2e512c4d01" providerId="LiveId" clId="{3FC30999-59C0-4EA3-8E54-84A3AA32F7B9}" dt="2024-09-09T22:37:21.967" v="7" actId="255"/>
          <ac:spMkLst>
            <pc:docMk/>
            <pc:sldMk cId="1203156949" sldId="257"/>
            <ac:spMk id="3" creationId="{A03846CB-A19C-CD71-50A3-0AAAA6BB4D40}"/>
          </ac:spMkLst>
        </pc:spChg>
        <pc:picChg chg="add del mod">
          <ac:chgData name="silvia.angelo-42@outlook.com" userId="3d30ea2e512c4d01" providerId="LiveId" clId="{3FC30999-59C0-4EA3-8E54-84A3AA32F7B9}" dt="2024-09-09T22:37:03.074" v="1" actId="478"/>
          <ac:picMkLst>
            <pc:docMk/>
            <pc:sldMk cId="1203156949" sldId="257"/>
            <ac:picMk id="4" creationId="{3DC88A47-AB3C-8FB0-2DC2-BCD393EA1FDC}"/>
          </ac:picMkLst>
        </pc:picChg>
        <pc:picChg chg="del">
          <ac:chgData name="silvia.angelo-42@outlook.com" userId="3d30ea2e512c4d01" providerId="LiveId" clId="{3FC30999-59C0-4EA3-8E54-84A3AA32F7B9}" dt="2024-09-11T23:56:11.665" v="8" actId="478"/>
          <ac:picMkLst>
            <pc:docMk/>
            <pc:sldMk cId="1203156949" sldId="257"/>
            <ac:picMk id="7" creationId="{3DAC9A89-8D8D-10A6-9C55-AFBF923F0E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49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1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34BB8E-F63B-4645-80EA-9CB6735C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7413B60-0DAC-4368-A815-8779006C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68853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74734 w 12192000"/>
              <a:gd name="connsiteY3" fmla="*/ 6858000 h 6858000"/>
              <a:gd name="connsiteX4" fmla="*/ 6885323 w 12192000"/>
              <a:gd name="connsiteY4" fmla="*/ 4 h 6858000"/>
              <a:gd name="connsiteX5" fmla="*/ 6885324 w 12192000"/>
              <a:gd name="connsiteY5" fmla="*/ 2 h 6858000"/>
              <a:gd name="connsiteX6" fmla="*/ 0 w 12192000"/>
              <a:gd name="connsiteY6" fmla="*/ 0 h 6858000"/>
              <a:gd name="connsiteX7" fmla="*/ 1 w 12192000"/>
              <a:gd name="connsiteY7" fmla="*/ 0 h 6858000"/>
              <a:gd name="connsiteX8" fmla="*/ 1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68853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74734" y="6858000"/>
                </a:lnTo>
                <a:lnTo>
                  <a:pt x="6885323" y="4"/>
                </a:lnTo>
                <a:cubicBezTo>
                  <a:pt x="6885323" y="3"/>
                  <a:pt x="6885324" y="3"/>
                  <a:pt x="6885324" y="2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B8AB4-9A8A-2465-18E9-E9055F36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347" y="2738740"/>
            <a:ext cx="6323653" cy="2976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latin typeface="+mj-lt"/>
                <a:ea typeface="+mj-ea"/>
                <a:cs typeface="+mj-cs"/>
              </a:rPr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7FF5E-C84E-4857-707E-3999CF69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81101"/>
            <a:ext cx="4952998" cy="121157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PORTFÓLIO </a:t>
            </a:r>
            <a:endParaRPr lang="en-US"/>
          </a:p>
          <a:p>
            <a:pPr algn="r"/>
            <a:r>
              <a:rPr lang="en-US" dirty="0"/>
              <a:t>EDUCAÇÃO INFANTIL</a:t>
            </a:r>
            <a:endParaRPr lang="en-US"/>
          </a:p>
          <a:p>
            <a:pPr algn="r"/>
            <a:r>
              <a:rPr lang="en-US" dirty="0"/>
              <a:t>MATERNAL I A</a:t>
            </a:r>
            <a:endParaRPr lang="en-US"/>
          </a:p>
          <a:p>
            <a:pPr algn="r"/>
            <a:endParaRPr lang="en-US"/>
          </a:p>
        </p:txBody>
      </p:sp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5500E155-21E9-92CC-EAF0-536B2B42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67" b="1"/>
          <a:stretch/>
        </p:blipFill>
        <p:spPr>
          <a:xfrm>
            <a:off x="1040140" y="653299"/>
            <a:ext cx="3015761" cy="21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6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A272D-E26F-C6EF-3C2E-4AF8CD935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846CB-A19C-CD71-50A3-0AAAA6BB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57136"/>
            <a:ext cx="8986580" cy="1256698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r>
              <a:rPr lang="pt-BR" sz="2800" b="1" dirty="0"/>
              <a:t>2024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9F0596-1EB4-4CB8-29AC-A08E0D29FC49}"/>
              </a:ext>
            </a:extLst>
          </p:cNvPr>
          <p:cNvSpPr txBox="1"/>
          <p:nvPr/>
        </p:nvSpPr>
        <p:spPr>
          <a:xfrm>
            <a:off x="3048000" y="31082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PROFESSORA SILVIA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EDUCADORAS: DANIELLE, CINDY E TAMIRES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15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B3D8E5C-17AA-7368-B40D-61721EE7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661939"/>
            <a:ext cx="4952998" cy="151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Criança sorrindo com camisa azul&#10;&#10;Descrição gerada automaticamente">
            <a:extLst>
              <a:ext uri="{FF2B5EF4-FFF2-40B4-BE49-F238E27FC236}">
                <a16:creationId xmlns:a16="http://schemas.microsoft.com/office/drawing/2014/main" id="{36A85DE6-9D7A-8CD1-FC2B-E4CD44F5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4" y="675239"/>
            <a:ext cx="3834580" cy="4311327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FD9E3-7120-5528-4F13-07F5302B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0427" y="1307690"/>
            <a:ext cx="3438573" cy="678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ISAAC</a:t>
            </a:r>
          </a:p>
          <a:p>
            <a:pPr algn="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3" descr="Uma lâmpada colorida com ícones de negócios">
            <a:extLst>
              <a:ext uri="{FF2B5EF4-FFF2-40B4-BE49-F238E27FC236}">
                <a16:creationId xmlns:a16="http://schemas.microsoft.com/office/drawing/2014/main" id="{348ED01F-B55C-7371-0024-0E1CDEFA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67" b="1"/>
          <a:stretch/>
        </p:blipFill>
        <p:spPr>
          <a:xfrm>
            <a:off x="7304896" y="2626501"/>
            <a:ext cx="4227871" cy="30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F822D-8275-4DC1-B3F0-E3FB4909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435885-4655-E417-A01F-400EE0467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C669FC-AD38-1D8B-44FB-2168FB9EE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FDF1C-8CC5-F374-7780-CC33041FF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43C0F2-ABE0-23DD-923B-61ECFA3DB3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3810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CRECHE MUNICIPAL DE BOTUJURU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2024-09-09T22:28:14Z</dcterms:created>
  <dcterms:modified xsi:type="dcterms:W3CDTF">2024-09-11T23:56:13Z</dcterms:modified>
</cp:coreProperties>
</file>