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4F82B-2897-92B5-594E-DC92A81D6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E8A20D-8015-0CE4-8283-548972573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ACF4C8-AFBC-28A2-0CE5-1EB3529B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9294-59C3-4BC3-9FD6-588CE99E0E7D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8BFECE-128E-7C38-34EE-47BB8531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91E77A-CAE2-AA5A-A8CD-5950875C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B638-2544-4121-8119-A061C85C3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38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B9DE4-556A-7611-9114-8229B7CD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937167-8163-D51C-C266-9166B6688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CBCB38-2687-03A8-CF9D-7F16A30A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9294-59C3-4BC3-9FD6-588CE99E0E7D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EEAB92-ED89-A1CA-2787-5CEB1219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D3DF78-C063-34B5-5FE0-7E774026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B638-2544-4121-8119-A061C85C3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49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2C12FC-2159-F59E-384D-FA1259330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F3C794-622D-441B-FF71-4B084D10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12BB49-0645-6EF8-0A27-90758809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9294-59C3-4BC3-9FD6-588CE99E0E7D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049AFA-10D3-B9FF-81C3-0AF34429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56D1E6-DF6D-2FDE-8456-AEE130E1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B638-2544-4121-8119-A061C85C3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07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4D6D9-8E73-97AA-CB6A-496115AA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64A9DD-D0BC-3669-50D5-41B596306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CF2963-B482-AEED-FB84-88A987A5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9294-59C3-4BC3-9FD6-588CE99E0E7D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7285C4-882B-2E8D-3BFB-16B00858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C0DB8D-63E0-03D7-EA9C-6F6EAC7F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B638-2544-4121-8119-A061C85C3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64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A7E16-E40C-F7F3-D8F9-98958AF1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7CFD76-4AF1-0F4C-EABC-9BC09BA0C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0925BB-FC64-7DED-86CA-79B087A0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9294-59C3-4BC3-9FD6-588CE99E0E7D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A67DD3-1B82-C23E-E336-DCF47CBA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AA80E2-1EC6-759C-399A-CE137066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B638-2544-4121-8119-A061C85C3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BD782-4D16-2BBE-3F97-2BC4045D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7781AD-2F12-39C2-CDF3-048BFA2D3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93CAB3-8582-4E97-B8E4-F6480CF89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D24353-7168-81C7-F75E-B0799D9E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9294-59C3-4BC3-9FD6-588CE99E0E7D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C0161F-CC9D-350E-661F-0C7E953D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80C63A-CC98-BAF5-60DD-331A4E28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B638-2544-4121-8119-A061C85C3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15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21A2F-11C3-DACD-25F0-243AAFA3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357939-B8A5-FF81-A81D-5A6EFE79E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FE567E-45F7-5787-2017-41E837C90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B264AD-BE40-5BEE-3AF8-993D0C869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1D7B26B-078C-546A-DFB6-DF97F2C5A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626D21-F1DA-D976-5B41-8A78D6A3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9294-59C3-4BC3-9FD6-588CE99E0E7D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F154A8B-59F8-F7A5-0AD3-453D4CC6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7481039-64A5-8AFB-13DE-0C153FBB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B638-2544-4121-8119-A061C85C3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16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34F46-3DB1-50AA-8B79-7E2AED50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7795B2-2A22-F491-709F-E219534F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9294-59C3-4BC3-9FD6-588CE99E0E7D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7530EA-CEC8-FB21-BECF-CA0A5160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656FA7-29B5-F4AF-B01A-007995B7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B638-2544-4121-8119-A061C85C3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22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7734C3A-C7F3-70E7-8092-14620A54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9294-59C3-4BC3-9FD6-588CE99E0E7D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F6003C-144D-1F88-9962-7363608E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67ED2A-8F59-6FA5-788B-20A7347A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B638-2544-4121-8119-A061C85C3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35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E8CBB-5FAB-0040-D332-2D87A0C3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E9ADEF-468C-35EC-3DBB-7CFDCFAE0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A17FBA-BDBA-EC15-D474-B25FD5B77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436D07-CE69-4176-5551-DCC66B3E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9294-59C3-4BC3-9FD6-588CE99E0E7D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0F12E1-917C-AC25-D616-2CAB3940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C1C6BE-8346-43A7-8B9F-00345D4D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B638-2544-4121-8119-A061C85C3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06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6BAD9-DB10-1FA4-7E38-200DAE31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78C52C2-40E4-F9F6-C0D8-CE60067F3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108E77-2ED4-C9DC-EE0F-54BC781FC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FD3A14-F1D0-9750-21E9-9E4FEE31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9294-59C3-4BC3-9FD6-588CE99E0E7D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99491B-E169-5185-E622-DEAB0D48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49AD1A-5898-C1A0-BDD6-0A6E238B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B638-2544-4121-8119-A061C85C3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21CFE42-78B7-32D0-234C-FFECFE3D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CE4921-5B67-815D-3BDC-992FD83B0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A1F749-EEFC-CFEA-7B19-3487C8CE9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589294-59C3-4BC3-9FD6-588CE99E0E7D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E3C123-C3E4-2CF8-674F-2B1F2929C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39435C-8843-138D-C92B-0BFF999FD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8FB638-2544-4121-8119-A061C85C3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48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467FE2-0985-9046-8A7C-CAD112EF0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618" y="1239927"/>
            <a:ext cx="4008586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CRECHE MUNICIPAL DE BOTUJURU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355FD8-E8B4-C372-879E-01FAB87ED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1923" y="1239927"/>
            <a:ext cx="4971824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PORTFÓLIO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EDUCAÇÃO INFANTIL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MATERNAL I 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194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E4D092-DB8C-823E-8563-1A4B33CC3B6C}"/>
              </a:ext>
            </a:extLst>
          </p:cNvPr>
          <p:cNvSpPr txBox="1"/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PROFESSORA SILVIA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EDUCADORAS: DANIELLE, CINDY E TAMIRES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2024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rianças pintando e desenhos no vetor do alfabeto de parede | Vetor Premium">
            <a:extLst>
              <a:ext uri="{FF2B5EF4-FFF2-40B4-BE49-F238E27FC236}">
                <a16:creationId xmlns:a16="http://schemas.microsoft.com/office/drawing/2014/main" id="{4B321D7E-F2DD-82EA-DC1F-D265D2888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1030306"/>
            <a:ext cx="5536001" cy="473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2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3B745-66B1-0E33-789A-A60F9674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JOÃO PEDRO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8F6B94-8331-9DB0-F2D9-2B348922F355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020BA1-A4FF-9D7D-0A44-38E545499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4878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CRECHE MUNICIPAL DE BOTUJURU</vt:lpstr>
      <vt:lpstr>Apresentação do PowerPoint</vt:lpstr>
      <vt:lpstr>JOÃO PEDRO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silvia.angelo-42@outlook.com</dc:creator>
  <cp:lastModifiedBy>silvia.angelo-42@outlook.com</cp:lastModifiedBy>
  <cp:revision>1</cp:revision>
  <dcterms:created xsi:type="dcterms:W3CDTF">2024-09-12T00:13:06Z</dcterms:created>
  <dcterms:modified xsi:type="dcterms:W3CDTF">2024-09-12T00:17:12Z</dcterms:modified>
</cp:coreProperties>
</file>