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.angelo-42@outlook.com" userId="3d30ea2e512c4d01" providerId="LiveId" clId="{C35598E1-5805-4D23-886B-68CA1D624FB1}"/>
    <pc:docChg chg="modSld">
      <pc:chgData name="silvia.angelo-42@outlook.com" userId="3d30ea2e512c4d01" providerId="LiveId" clId="{C35598E1-5805-4D23-886B-68CA1D624FB1}" dt="2024-09-09T23:11:22.660" v="29" actId="255"/>
      <pc:docMkLst>
        <pc:docMk/>
      </pc:docMkLst>
      <pc:sldChg chg="modSp mod">
        <pc:chgData name="silvia.angelo-42@outlook.com" userId="3d30ea2e512c4d01" providerId="LiveId" clId="{C35598E1-5805-4D23-886B-68CA1D624FB1}" dt="2024-09-09T23:11:22.660" v="29" actId="255"/>
        <pc:sldMkLst>
          <pc:docMk/>
          <pc:sldMk cId="1970536177" sldId="258"/>
        </pc:sldMkLst>
        <pc:spChg chg="mod">
          <ac:chgData name="silvia.angelo-42@outlook.com" userId="3d30ea2e512c4d01" providerId="LiveId" clId="{C35598E1-5805-4D23-886B-68CA1D624FB1}" dt="2024-09-09T23:10:06.059" v="2" actId="20577"/>
          <ac:spMkLst>
            <pc:docMk/>
            <pc:sldMk cId="1970536177" sldId="258"/>
            <ac:spMk id="2" creationId="{50FBCD55-9CEB-8217-B366-D6D101ABB6B3}"/>
          </ac:spMkLst>
        </pc:spChg>
        <pc:spChg chg="mod">
          <ac:chgData name="silvia.angelo-42@outlook.com" userId="3d30ea2e512c4d01" providerId="LiveId" clId="{C35598E1-5805-4D23-886B-68CA1D624FB1}" dt="2024-09-09T23:11:22.660" v="29" actId="255"/>
          <ac:spMkLst>
            <pc:docMk/>
            <pc:sldMk cId="1970536177" sldId="258"/>
            <ac:spMk id="4" creationId="{4745DD84-AF25-2459-10B1-07F5CDFB4D2D}"/>
          </ac:spMkLst>
        </pc:spChg>
        <pc:picChg chg="mod">
          <ac:chgData name="silvia.angelo-42@outlook.com" userId="3d30ea2e512c4d01" providerId="LiveId" clId="{C35598E1-5805-4D23-886B-68CA1D624FB1}" dt="2024-09-09T23:10:55.433" v="23" actId="1076"/>
          <ac:picMkLst>
            <pc:docMk/>
            <pc:sldMk cId="1970536177" sldId="258"/>
            <ac:picMk id="6" creationId="{09375B39-0DE6-000E-ECB7-99AD222970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43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1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6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6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9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155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0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3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5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Padrão do plano de fundo&#10;&#10;Descrição gerada automaticamente">
            <a:extLst>
              <a:ext uri="{FF2B5EF4-FFF2-40B4-BE49-F238E27FC236}">
                <a16:creationId xmlns:a16="http://schemas.microsoft.com/office/drawing/2014/main" id="{CEF9AB5D-3A83-1DF2-89C9-8B18CAC774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59" r="-1" b="1201"/>
          <a:stretch/>
        </p:blipFill>
        <p:spPr>
          <a:xfrm>
            <a:off x="-1219" y="10"/>
            <a:ext cx="12191695" cy="6857990"/>
          </a:xfrm>
          <a:prstGeom prst="rect">
            <a:avLst/>
          </a:prstGeom>
        </p:spPr>
      </p:pic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81377" y="1386250"/>
            <a:ext cx="4598786" cy="411340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48354" y="1494845"/>
            <a:ext cx="4231543" cy="386112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987224" y="1122042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3BEF89-367C-BEC0-0B09-3C7E136E2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511" y="1872170"/>
            <a:ext cx="3555692" cy="2186393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t-BR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CRECHE MUNICIPAL DE BOTUJURU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FAD947-3F2C-C728-DB86-8696C6919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9652" y="4058563"/>
            <a:ext cx="2929408" cy="678633"/>
          </a:xfrm>
        </p:spPr>
        <p:txBody>
          <a:bodyPr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PORTFÓLIO </a:t>
            </a:r>
          </a:p>
          <a:p>
            <a:pPr algn="ctr">
              <a:lnSpc>
                <a:spcPct val="120000"/>
              </a:lnSpc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EDUCAÇÃO INFANTIL</a:t>
            </a:r>
          </a:p>
          <a:p>
            <a:pPr algn="ctr">
              <a:lnSpc>
                <a:spcPct val="120000"/>
              </a:lnSpc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MATERNAL I A</a:t>
            </a:r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9DF0CCBF-D7FD-451C-92EB-84C362B69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0901" y="1264257"/>
            <a:ext cx="4534335" cy="42353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0" name="Picture 2" descr="Papel de Parede Colorido Desenho Infantil Escola Crianças | Elo7">
            <a:extLst>
              <a:ext uri="{FF2B5EF4-FFF2-40B4-BE49-F238E27FC236}">
                <a16:creationId xmlns:a16="http://schemas.microsoft.com/office/drawing/2014/main" id="{6993B48D-E906-18C9-9660-01E56FAB4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2"/>
          <a:stretch/>
        </p:blipFill>
        <p:spPr bwMode="auto">
          <a:xfrm>
            <a:off x="6882275" y="1494845"/>
            <a:ext cx="4117587" cy="3723066"/>
          </a:xfrm>
          <a:custGeom>
            <a:avLst/>
            <a:gdLst/>
            <a:ahLst/>
            <a:cxnLst/>
            <a:rect l="l" t="t" r="r" b="b"/>
            <a:pathLst>
              <a:path w="3952684" h="3588642">
                <a:moveTo>
                  <a:pt x="2262021" y="0"/>
                </a:moveTo>
                <a:cubicBezTo>
                  <a:pt x="2521915" y="0"/>
                  <a:pt x="2761111" y="48268"/>
                  <a:pt x="2973080" y="143330"/>
                </a:cubicBezTo>
                <a:cubicBezTo>
                  <a:pt x="3171733" y="232491"/>
                  <a:pt x="3346211" y="362626"/>
                  <a:pt x="3491678" y="530048"/>
                </a:cubicBezTo>
                <a:cubicBezTo>
                  <a:pt x="3788979" y="872350"/>
                  <a:pt x="3952684" y="1358801"/>
                  <a:pt x="3952684" y="1899831"/>
                </a:cubicBezTo>
                <a:cubicBezTo>
                  <a:pt x="3952684" y="2115686"/>
                  <a:pt x="3889322" y="2288927"/>
                  <a:pt x="3747331" y="2461593"/>
                </a:cubicBezTo>
                <a:cubicBezTo>
                  <a:pt x="3598809" y="2642210"/>
                  <a:pt x="3375643" y="2808567"/>
                  <a:pt x="3139331" y="2984675"/>
                </a:cubicBezTo>
                <a:cubicBezTo>
                  <a:pt x="3095732" y="3017128"/>
                  <a:pt x="3050692" y="3050728"/>
                  <a:pt x="3005652" y="3084736"/>
                </a:cubicBezTo>
                <a:cubicBezTo>
                  <a:pt x="2602495" y="3389096"/>
                  <a:pt x="2308249" y="3588642"/>
                  <a:pt x="1907213" y="3588642"/>
                </a:cubicBezTo>
                <a:cubicBezTo>
                  <a:pt x="1296158" y="3588642"/>
                  <a:pt x="863400" y="3343695"/>
                  <a:pt x="460242" y="2769559"/>
                </a:cubicBezTo>
                <a:cubicBezTo>
                  <a:pt x="407483" y="2694411"/>
                  <a:pt x="355911" y="2626066"/>
                  <a:pt x="306036" y="2560014"/>
                </a:cubicBezTo>
                <a:cubicBezTo>
                  <a:pt x="99326" y="2286139"/>
                  <a:pt x="0" y="2143712"/>
                  <a:pt x="0" y="1899831"/>
                </a:cubicBezTo>
                <a:cubicBezTo>
                  <a:pt x="0" y="1657671"/>
                  <a:pt x="62259" y="1418460"/>
                  <a:pt x="184911" y="1188839"/>
                </a:cubicBezTo>
                <a:cubicBezTo>
                  <a:pt x="304934" y="964216"/>
                  <a:pt x="476527" y="758606"/>
                  <a:pt x="694859" y="577907"/>
                </a:cubicBezTo>
                <a:cubicBezTo>
                  <a:pt x="909458" y="400240"/>
                  <a:pt x="1164345" y="253716"/>
                  <a:pt x="1432127" y="154228"/>
                </a:cubicBezTo>
                <a:cubicBezTo>
                  <a:pt x="1707119" y="51875"/>
                  <a:pt x="1986436" y="0"/>
                  <a:pt x="226202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2B1B8EEB-4E8B-43EC-AB8F-F7E2CD968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0000">
            <a:off x="6516303" y="1122043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5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Freeform: Shape 103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6" name="Freeform: Shape 103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57" name="Freeform: Shape 103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58" name="Freeform: Shape 103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59" name="Freeform: Shape 103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0" name="Freeform: Shape 104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61" name="Freeform: Shape 104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62" name="Freeform: Shape 104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063" name="Rectangle 1046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Papel de Parede Colorido Desenho Infantil Escola Crianças | Elo7">
            <a:extLst>
              <a:ext uri="{FF2B5EF4-FFF2-40B4-BE49-F238E27FC236}">
                <a16:creationId xmlns:a16="http://schemas.microsoft.com/office/drawing/2014/main" id="{601606C2-B86E-B452-52D3-64061A7E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2" r="-1" b="29564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4" name="Group 1048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65" name="Freeform: Shape 1050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61BCFF8-5264-7826-823D-C2C04D2F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63" y="1685678"/>
            <a:ext cx="4181444" cy="184410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/>
            <a:r>
              <a:rPr lang="en-US" sz="2300" dirty="0"/>
              <a:t>PROFESSORA SILVIA</a:t>
            </a:r>
            <a:br>
              <a:rPr lang="en-US" sz="2300" dirty="0"/>
            </a:br>
            <a:r>
              <a:rPr lang="en-US" sz="2300" dirty="0"/>
              <a:t>EDUCADORAS: DANIELLE, CINDY E TAMIRES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989D85-BD37-7311-93BA-B6E1CC7E8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240" y="4048350"/>
            <a:ext cx="3283888" cy="81630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spcBef>
                <a:spcPts val="930"/>
              </a:spcBef>
            </a:pPr>
            <a:r>
              <a:rPr lang="en-US" b="1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17699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FBCD55-9CEB-8217-B366-D6D101AB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31" y="1346268"/>
            <a:ext cx="5274860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Espaço Reservado para Conteúdo 5" descr="Menino de camisa verde sorrindo&#10;&#10;Descrição gerada automaticamente">
            <a:extLst>
              <a:ext uri="{FF2B5EF4-FFF2-40B4-BE49-F238E27FC236}">
                <a16:creationId xmlns:a16="http://schemas.microsoft.com/office/drawing/2014/main" id="{09375B39-0DE6-000E-ECB7-99AD22297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2"/>
          <a:stretch/>
        </p:blipFill>
        <p:spPr>
          <a:xfrm>
            <a:off x="1180531" y="393290"/>
            <a:ext cx="5274860" cy="5683045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45DD84-AF25-2459-10B1-07F5CDFB4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61006" y="2094270"/>
            <a:ext cx="3706833" cy="924233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/>
              <a:t>KAUANY</a:t>
            </a:r>
          </a:p>
        </p:txBody>
      </p:sp>
    </p:spTree>
    <p:extLst>
      <p:ext uri="{BB962C8B-B14F-4D97-AF65-F5344CB8AC3E}">
        <p14:creationId xmlns:p14="http://schemas.microsoft.com/office/powerpoint/2010/main" val="197053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8BDC069-41B1-54DE-F5EB-086E10D99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5BAE8D-25C0-1CFE-C09B-B7EE32CB2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39894C-6C8B-4430-5D64-E51159E63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D465BC9-D78C-8FC8-F158-302805D858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36F49E0-6582-B7D5-D1DF-A156DA7C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54667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2F1B2F"/>
      </a:dk2>
      <a:lt2>
        <a:srgbClr val="F0F3F3"/>
      </a:lt2>
      <a:accent1>
        <a:srgbClr val="E72934"/>
      </a:accent1>
      <a:accent2>
        <a:srgbClr val="D51771"/>
      </a:accent2>
      <a:accent3>
        <a:srgbClr val="E729D2"/>
      </a:accent3>
      <a:accent4>
        <a:srgbClr val="9A17D5"/>
      </a:accent4>
      <a:accent5>
        <a:srgbClr val="5D29E7"/>
      </a:accent5>
      <a:accent6>
        <a:srgbClr val="223CD7"/>
      </a:accent6>
      <a:hlink>
        <a:srgbClr val="773F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Meiryo</vt:lpstr>
      <vt:lpstr>Corbel</vt:lpstr>
      <vt:lpstr>SketchLinesVTI</vt:lpstr>
      <vt:lpstr>CRECHE MUNICIPAL DE BOTUJURU</vt:lpstr>
      <vt:lpstr>PROFESSORA SILVIA EDUCADORAS: DANIELLE, CINDY E TAMIRES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silvia.angelo-42@outlook.com</dc:creator>
  <cp:lastModifiedBy>silvia.angelo-42@outlook.com</cp:lastModifiedBy>
  <cp:revision>1</cp:revision>
  <dcterms:created xsi:type="dcterms:W3CDTF">2024-09-09T22:41:36Z</dcterms:created>
  <dcterms:modified xsi:type="dcterms:W3CDTF">2024-09-09T23:11:23Z</dcterms:modified>
</cp:coreProperties>
</file>