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1E43F-153B-785D-D0C4-6D0EE5BDC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C6C99C-56BC-513F-60D9-02A5D7A16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CBAD11-E3A4-4CF4-1C3B-F564CAB3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2AEE-81A1-41C7-A416-45D5F61AB423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ACA39B-AB4E-CFFA-C01D-F002AB36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DD1108-41AB-C3C9-97BE-95D63D3A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436B-2CDF-4161-9FC1-0BB56574E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03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C35D3-DF6D-7402-CC6D-2578AF71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574A3F-4C45-7118-05B1-10CFCBE3F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362B0B-8B0D-A5DB-EA96-ED0CC601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2AEE-81A1-41C7-A416-45D5F61AB423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020298-E970-299E-3795-04711CFC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EFC7E4-CFFF-8476-0D3F-FE0DA796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436B-2CDF-4161-9FC1-0BB56574E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48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9D432E-5F98-899A-BCAF-75F4F2E56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27C6E5-4483-B8AB-C44D-0E7A6C41A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BCF262-A7D8-EDB3-1AF6-B699FC4A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2AEE-81A1-41C7-A416-45D5F61AB423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F81C8E-33AE-803F-5E0C-31FCEDDA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0E8EC4-C550-9D72-9408-C908656F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436B-2CDF-4161-9FC1-0BB56574E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64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5C105-2ADC-CFA7-ACD6-436AB4B2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2DFCCB-B500-DDCE-7E54-FF8CB17BF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72783D-380F-3782-6A37-CF4EF3F0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2AEE-81A1-41C7-A416-45D5F61AB423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D48A6-D43B-ED69-3DE8-B5CCE496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5AE629-3687-056D-C70D-A2F7068A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436B-2CDF-4161-9FC1-0BB56574E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35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D2FD4-2655-C961-7CC1-32A00BC4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6B9ECC-F763-013D-6279-8BB9A2842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8664CD-5991-E6DB-1E69-28FB2A2B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2AEE-81A1-41C7-A416-45D5F61AB423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43CB23-90A1-494E-698E-76C30338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99AC2E-4498-F3F4-67C8-A5475C45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436B-2CDF-4161-9FC1-0BB56574E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7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2C93E-8D69-A9C4-49F7-F7F0F102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F2B313-11B3-B5EA-3632-E0EC5FE2F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F81623-627F-C1E6-DD45-19ADA4CF7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C19C9C-B3C7-78AC-D8F9-F0A0851A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2AEE-81A1-41C7-A416-45D5F61AB423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06BE2B-D224-5922-1609-90EF1733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96C2B3-1015-BCC9-DE4B-B873146E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436B-2CDF-4161-9FC1-0BB56574E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17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95EAE-AA1F-48D2-9636-EE4638F0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259561-87F4-B1BB-1D9C-E4CD398BC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583730-55C7-3CFF-A69F-57BD9F7E6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F730F9-4909-1391-C8F0-B0BE5D223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C7C6EF-FE0F-DBF0-9077-2E7B0222E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11EA81-7FC4-5775-BC79-18575CD9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2AEE-81A1-41C7-A416-45D5F61AB423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B97557-0C99-96E7-3680-93717CC2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B444F2-8EF1-E1C5-C217-02F2989E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436B-2CDF-4161-9FC1-0BB56574E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83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2126C-4681-5A3F-F7A4-2FFE971B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D8F852-33E0-1EC0-5C5E-4C597C67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2AEE-81A1-41C7-A416-45D5F61AB423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178A95-AB67-D9AD-6BC0-C887FE6C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F68463-9AF6-9DA8-DD67-0F50A6AD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436B-2CDF-4161-9FC1-0BB56574E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94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B0F894-9F41-9165-34CA-03D678EC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2AEE-81A1-41C7-A416-45D5F61AB423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323CAB-C2E9-04DF-D80F-84F5AAFE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8500DC-9CF1-4959-734E-040AC3DF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436B-2CDF-4161-9FC1-0BB56574E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73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EF459-4B11-C1C9-AA62-1FB3687E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5407D6-B39B-7615-9C9B-D1AA7F22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BD09DA-57FD-8895-1492-09A32D2E4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73A7A2-14B6-58B0-685A-EB34A2A7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2AEE-81A1-41C7-A416-45D5F61AB423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89C4FC-C6A6-8DDC-D1F8-42BE2110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C4F2CC-F8A8-F12A-9484-557E0162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436B-2CDF-4161-9FC1-0BB56574E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3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5C0C9-801A-BF3C-CF6D-CB68C394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B821EE-BF01-925F-E784-DB13345CB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7D42DD-3166-0016-F2D7-FA49990E9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640EE8-40AB-E1D3-9268-DE66D867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2AEE-81A1-41C7-A416-45D5F61AB423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2E23A1-AF09-2D3E-984C-59DA39BF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165049-BCD2-66F8-E520-0712674B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436B-2CDF-4161-9FC1-0BB56574E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23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FC6D6A-D1BE-AEFA-2D02-76FD13FB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647E22-5B8F-86F5-43E2-80C43CA47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74CA49-67B3-A487-897D-1388DC407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6D2AEE-81A1-41C7-A416-45D5F61AB423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4DD955-62E3-4294-6074-231A96922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D2DCBD-CA17-C8FB-89DA-ADF0BFB7B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80436B-2CDF-4161-9FC1-0BB56574E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47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0A4C23-A9ED-433E-772D-DBE2237F5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CRECHE MUNICIPAL DE BOTUJURU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 descr="desenho infantil fofo, vetor de ilustração de rabiscos de crianças 10411637  Vetor no Vecteezy">
            <a:extLst>
              <a:ext uri="{FF2B5EF4-FFF2-40B4-BE49-F238E27FC236}">
                <a16:creationId xmlns:a16="http://schemas.microsoft.com/office/drawing/2014/main" id="{1336E641-C758-E25C-9C23-9FD289B0F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755" y="1966874"/>
            <a:ext cx="6414565" cy="402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949145-26B9-AF74-9892-69091CF1B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PORTFÓLIO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EDUCAÇÃO INFANTIL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MATERNAL I 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156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BBC59-A306-EDAF-4292-4876F4C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48D6A6-89E8-D472-2C64-4554D86FB1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716CFD-787F-B603-26A4-8B0E35CE56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863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Tema do Office</vt:lpstr>
      <vt:lpstr>CRECHE MUNICIPAL DE BOTUJURU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silvia.angelo-42@outlook.com</dc:creator>
  <cp:lastModifiedBy>silvia.angelo-42@outlook.com</cp:lastModifiedBy>
  <cp:revision>1</cp:revision>
  <dcterms:created xsi:type="dcterms:W3CDTF">2024-09-09T23:13:03Z</dcterms:created>
  <dcterms:modified xsi:type="dcterms:W3CDTF">2024-09-09T23:15:49Z</dcterms:modified>
</cp:coreProperties>
</file>