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BC0F-A272-B334-E794-2DE2D9D89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3790E0-3D18-DD7F-0292-4272160A8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F03F2A-C483-AFFF-06FA-2A2B1458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55D5B-845F-4FF0-B8B5-C026086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0391FE-C959-A5E5-BC6F-0AE7770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6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E46C0-BD66-CF2B-18B7-969ED2D5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CD616-AADF-BC4A-BB88-81CF95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3B7BE-1D0F-265D-CC2E-905453B6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A97184-FF1B-B90B-2C66-676E58FF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A886B-025F-9D6B-3468-8DB650B1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19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8B4EB8-BE6C-30BC-BDE9-F7DEBF6D9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0E43A6-BD73-F733-767F-8D0B836D8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785C49-CFE4-3D03-D9D6-CC6C0D1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89245-D1FA-D5F1-0ABC-C8F1E809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62C855-1913-E96B-67FC-ADA6ED2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1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1E238-89F0-5487-549F-BFEC707F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B0B0A-AF1F-D94A-4A58-6FF11069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6792D-B5E5-DAB2-C578-E8F8CB98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0281F-3F93-72CB-2320-90A88A9C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ED6F8-C44B-C88F-D8D7-477D8253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8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B93CB-E47B-6BC6-F4F3-2DCB7414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A50B70-C98A-E68C-B544-95C76E9B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E6D01-FCDB-7DE5-4077-2EFE4A90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48918-7788-4519-0747-0AA44DE9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C40F19-6D2B-53F9-FDE5-A1A1FD12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45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3EC1-21E1-6E00-3D8E-E03CE375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4AA1A-593A-E8CD-D2D9-82D2B17BE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F0C4CA-5AFB-E24A-DAB8-B2925045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146F03-0FD7-0152-4BAF-DFC4FB87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C31610-8BC0-2ACC-8DE1-5B48E97D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004C-3477-B8D2-E523-9D6CC0DE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5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7F03B-D018-FF18-A885-83A0601B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6AED51-CFE3-749C-5300-530FBEF0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746964-BD90-E3BF-55C4-26E81FCF9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2BCE84-7FE3-649F-26C0-9C7A9AEF4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9C1D16-0068-8675-77EE-F9CE4B2BB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6B9FC9-3EF8-980B-67D5-464B91C6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599930-3957-CB66-4F07-C162A392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BFA404-A632-B196-80D0-1C72AA9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FAE5-3407-CF7A-414A-A1E5B5CC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CC9210-0FA5-B1E7-CAB4-A49DF5BB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E9EDF2-C55E-2758-2E45-3AC5E6E0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BDFF5D-6E5C-825C-AD31-A28A1EE1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6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4B7B44-1D06-5A23-4A65-6BCC9647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AF7C19-0AC4-65F3-9D4F-683F91A5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C1024A-E27D-02E1-700B-3A5B5008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07CE4-23EA-1510-1784-F80D434B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29DA6-FEB8-7075-B366-DF8E2091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751BCC-13ED-0B41-D6DF-79E929B9E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26E069-36F6-EE0D-4F39-BEE4E2C6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E96CC6-2965-58C2-28AA-8BD959C3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928771-B272-3AD8-5659-CD080673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75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6FD2F-1372-A96B-B772-3C48F9AA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37CE69-E9D6-5B3E-50B8-DBEBF74DC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308D6B-BD67-C261-4299-513DAADE8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D976BA-AF3C-A0A7-B468-42D70FBB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29DB54-BD7D-1AB4-11A5-59BC20EF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E88F6E-75AF-7E20-046E-2EDC8CC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6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97BD6-0A53-D04B-531F-9F3A78D2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4B1B7D-31D7-8C9B-EE9A-4FB1170D4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75AE6-C07A-1237-1D90-44B60C0DB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11BEF-FC3C-4D32-A16B-7C29C30C11F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216AA-05AF-4D9A-6E9D-7A4D33DF9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305285-9FDA-4934-845E-400FC4CF4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4812-1077-4A96-B9A1-886F1938A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senho infantil fofo, vetor de ilustração de rabiscos de crianças 10411990  Vetor no Vecteezy">
            <a:extLst>
              <a:ext uri="{FF2B5EF4-FFF2-40B4-BE49-F238E27FC236}">
                <a16:creationId xmlns:a16="http://schemas.microsoft.com/office/drawing/2014/main" id="{1EAE5F5E-3522-2580-4A3D-30DABC99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r="20182" b="874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E72310-5BD4-414A-6C6C-10287493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CRECHE MUNICIPAL DE BOTUJURU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2EBBB-0C5E-7457-D039-D34E5652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PORTFÓLIO </a:t>
            </a:r>
          </a:p>
          <a:p>
            <a:pPr algn="l"/>
            <a:r>
              <a:rPr lang="pt-BR" sz="2000"/>
              <a:t>EDUCAÇÃO INFANTIL</a:t>
            </a:r>
          </a:p>
          <a:p>
            <a:pPr algn="l"/>
            <a:r>
              <a:rPr lang="pt-BR" sz="2000"/>
              <a:t>MATERNAL I A</a:t>
            </a:r>
          </a:p>
          <a:p>
            <a:pPr algn="l"/>
            <a:endParaRPr lang="pt-BR" sz="20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12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senho infantil fofo, vetor de ilustração de rabiscos de crianças 10411682  Vetor no Vecteezy">
            <a:extLst>
              <a:ext uri="{FF2B5EF4-FFF2-40B4-BE49-F238E27FC236}">
                <a16:creationId xmlns:a16="http://schemas.microsoft.com/office/drawing/2014/main" id="{B3A59FEA-04E6-501C-C9B9-F7E2A154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9091" r="16026" b="-1"/>
          <a:stretch/>
        </p:blipFill>
        <p:spPr bwMode="auto">
          <a:xfrm>
            <a:off x="4979318" y="10"/>
            <a:ext cx="72126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5567B1-C1B8-E033-0A35-F4A2D639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29370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PROFESSORA SILVIA</a:t>
            </a:r>
            <a:br>
              <a:rPr lang="en-US" sz="2000" dirty="0"/>
            </a:br>
            <a:r>
              <a:rPr lang="en-US" sz="2000" dirty="0"/>
              <a:t>EDUCADORAS: DANIELLE, CINDY E TAMIRES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898252-7F48-C8E7-A8EE-603DC576B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5620684"/>
            <a:ext cx="4023359" cy="44857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ANO 2024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70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EDFB1C-8C2A-9480-EA51-EB18D8A6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ALUNA MAYA ALICE</a:t>
            </a:r>
          </a:p>
        </p:txBody>
      </p:sp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Content Placeholder 3081">
            <a:extLst>
              <a:ext uri="{FF2B5EF4-FFF2-40B4-BE49-F238E27FC236}">
                <a16:creationId xmlns:a16="http://schemas.microsoft.com/office/drawing/2014/main" id="{E22116D7-867C-3A07-5547-9430D8BAF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/>
          </a:p>
        </p:txBody>
      </p:sp>
      <p:grpSp>
        <p:nvGrpSpPr>
          <p:cNvPr id="3110" name="Group 3088">
            <a:extLst>
              <a:ext uri="{FF2B5EF4-FFF2-40B4-BE49-F238E27FC236}">
                <a16:creationId xmlns:a16="http://schemas.microsoft.com/office/drawing/2014/main" id="{4A52B06C-3838-48F3-8CF4-F4054598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401" y="3608452"/>
            <a:ext cx="427516" cy="353137"/>
            <a:chOff x="7974401" y="3608452"/>
            <a:chExt cx="427516" cy="353137"/>
          </a:xfrm>
        </p:grpSpPr>
        <p:sp>
          <p:nvSpPr>
            <p:cNvPr id="309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2878" y="360845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4401" y="387045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Espaço Reservado para Conteúdo 10" descr="Criança sorrindo com camisa verde&#10;&#10;Descrição gerada automaticamente">
            <a:extLst>
              <a:ext uri="{FF2B5EF4-FFF2-40B4-BE49-F238E27FC236}">
                <a16:creationId xmlns:a16="http://schemas.microsoft.com/office/drawing/2014/main" id="{77324040-7F94-D11E-58A8-C39B1C34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4998"/>
          <a:stretch/>
        </p:blipFill>
        <p:spPr>
          <a:xfrm>
            <a:off x="7570839" y="1227808"/>
            <a:ext cx="4168877" cy="4406076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pic>
        <p:nvPicPr>
          <p:cNvPr id="3078" name="Picture 6" descr="Página 2 | Desenhos Infantis Vetores, Ícones e Planos de Fundo para Baixar  Grátis">
            <a:extLst>
              <a:ext uri="{FF2B5EF4-FFF2-40B4-BE49-F238E27FC236}">
                <a16:creationId xmlns:a16="http://schemas.microsoft.com/office/drawing/2014/main" id="{63FE8FAA-068B-019D-E106-3B3852363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4606" y="3144707"/>
            <a:ext cx="3342968" cy="2713703"/>
          </a:xfrm>
          <a:custGeom>
            <a:avLst/>
            <a:gdLst/>
            <a:ahLst/>
            <a:cxnLst/>
            <a:rect l="l" t="t" r="r" b="b"/>
            <a:pathLst>
              <a:path w="2241934" h="2241934">
                <a:moveTo>
                  <a:pt x="1120967" y="0"/>
                </a:moveTo>
                <a:cubicBezTo>
                  <a:pt x="1740060" y="0"/>
                  <a:pt x="2241934" y="501874"/>
                  <a:pt x="2241934" y="1120967"/>
                </a:cubicBezTo>
                <a:cubicBezTo>
                  <a:pt x="2241934" y="1740060"/>
                  <a:pt x="1740060" y="2241934"/>
                  <a:pt x="1120967" y="2241934"/>
                </a:cubicBezTo>
                <a:cubicBezTo>
                  <a:pt x="501874" y="2241934"/>
                  <a:pt x="0" y="1740060"/>
                  <a:pt x="0" y="1120967"/>
                </a:cubicBezTo>
                <a:cubicBezTo>
                  <a:pt x="0" y="501874"/>
                  <a:pt x="501874" y="0"/>
                  <a:pt x="112096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25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do Office</vt:lpstr>
      <vt:lpstr>CRECHE MUNICIPAL DE BOTUJURU</vt:lpstr>
      <vt:lpstr>PROFESSORA SILVIA EDUCADORAS: DANIELLE, CINDY E TAMIRES</vt:lpstr>
      <vt:lpstr>ALUNA MAYA ALICE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2024-09-09T23:16:11Z</dcterms:created>
  <dcterms:modified xsi:type="dcterms:W3CDTF">2024-09-09T23:30:46Z</dcterms:modified>
</cp:coreProperties>
</file>