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03:0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07:2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10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1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11,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01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36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11,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35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104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52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C399ED-D17E-6324-BA95-A9F0D70D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6967181" cy="18091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7A3C-425F-490F-5704-20984EF59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879" y="2831690"/>
            <a:ext cx="6967181" cy="3422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50" dirty="0"/>
              <a:t>PORTFÓLIO </a:t>
            </a:r>
          </a:p>
          <a:p>
            <a:r>
              <a:rPr lang="en-US" spc="50" dirty="0"/>
              <a:t>EDUCAÇÃO INFANTIL</a:t>
            </a:r>
          </a:p>
          <a:p>
            <a:r>
              <a:rPr lang="en-US" spc="50" dirty="0"/>
              <a:t>MATERNAL I A</a:t>
            </a:r>
          </a:p>
          <a:p>
            <a:pPr algn="l"/>
            <a:endParaRPr lang="en-US" spc="50" dirty="0"/>
          </a:p>
        </p:txBody>
      </p:sp>
      <p:pic>
        <p:nvPicPr>
          <p:cNvPr id="1028" name="Picture 4" descr="Desenho Isolado Do Livro Escolar De Maçã E Caneta Ilustração do Vetor -  Ilustração de pena, livro: 180203775">
            <a:extLst>
              <a:ext uri="{FF2B5EF4-FFF2-40B4-BE49-F238E27FC236}">
                <a16:creationId xmlns:a16="http://schemas.microsoft.com/office/drawing/2014/main" id="{AD125667-3D72-312E-3B15-A089DFB8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r="24836" b="1"/>
          <a:stretch/>
        </p:blipFill>
        <p:spPr bwMode="auto"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C2898F-86A9-8C62-86BF-510781FD5EC7}"/>
              </a:ext>
            </a:extLst>
          </p:cNvPr>
          <p:cNvSpPr txBox="1"/>
          <p:nvPr/>
        </p:nvSpPr>
        <p:spPr>
          <a:xfrm>
            <a:off x="3134032" y="2041322"/>
            <a:ext cx="62680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PROFESSORA SILVIA</a:t>
            </a:r>
            <a:br>
              <a:rPr lang="en-US" sz="1800" dirty="0"/>
            </a:br>
            <a:r>
              <a:rPr lang="en-US" sz="1800" dirty="0"/>
              <a:t>EDUCADORAS: DANIELLE, CINDY E TAMIRES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2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2054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64" name="Ink 205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2064" name="Ink 2056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065" name="Rectangle 205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069BB7-A61A-9469-E90C-79EAA8531DB8}"/>
              </a:ext>
            </a:extLst>
          </p:cNvPr>
          <p:cNvSpPr txBox="1"/>
          <p:nvPr/>
        </p:nvSpPr>
        <p:spPr>
          <a:xfrm>
            <a:off x="1050879" y="2357567"/>
            <a:ext cx="5216426" cy="389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PROFESSORA SILVIA</a:t>
            </a:r>
            <a:b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EDUCADORAS: DANIELLE, CINDY E TAMIRES</a:t>
            </a:r>
            <a:b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en-US" sz="20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2024</a:t>
            </a:r>
          </a:p>
        </p:txBody>
      </p:sp>
      <p:pic>
        <p:nvPicPr>
          <p:cNvPr id="2050" name="Picture 2" descr="Desenho Isolado Do Livro Escolar De Maçã E Caneta Ilustração do Vetor -  Ilustração de pena, livro: 180203775">
            <a:extLst>
              <a:ext uri="{FF2B5EF4-FFF2-40B4-BE49-F238E27FC236}">
                <a16:creationId xmlns:a16="http://schemas.microsoft.com/office/drawing/2014/main" id="{2A334BCC-22EE-E659-F508-D9FBD065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3784" y="1460843"/>
            <a:ext cx="3951737" cy="395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3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473F5-2FD5-BDBD-8AF4-0DA60CBD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/>
              <a:t>Aluno</a:t>
            </a:r>
            <a:r>
              <a:rPr lang="en-US" sz="2800" b="1" dirty="0"/>
              <a:t> </a:t>
            </a:r>
            <a:r>
              <a:rPr lang="en-US" sz="2800" b="1" dirty="0" err="1"/>
              <a:t>nycolas</a:t>
            </a:r>
            <a:endParaRPr lang="en-US" sz="2800" b="1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03C266-D959-5860-2520-F7A55DDC2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879" y="2357567"/>
            <a:ext cx="5216426" cy="38968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6" name="Espaço Reservado para Conteúdo 5" descr="Criança com camisa vermelha&#10;&#10;Descrição gerada automaticamente com confiança média">
            <a:extLst>
              <a:ext uri="{FF2B5EF4-FFF2-40B4-BE49-F238E27FC236}">
                <a16:creationId xmlns:a16="http://schemas.microsoft.com/office/drawing/2014/main" id="{80DC5297-78F5-B16A-D9F8-4A10798C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84" y="802221"/>
            <a:ext cx="3951737" cy="52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1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FEC43-1034-D9C5-790B-B7C17D3A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79636-6F8A-D147-8957-B24B7CD700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599994-8087-81C9-780C-43B54650C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2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2D9C2-9F3C-B20F-A253-32429F5E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86F17-72E3-B983-C7F4-648F8A46B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B11E1-D1C1-AB0F-C1C1-ACA16AC5F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79051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Bembo</vt:lpstr>
      <vt:lpstr>ArchiveVTI</vt:lpstr>
      <vt:lpstr>CRECHE MUNICIPAL DE BOTUJURU</vt:lpstr>
      <vt:lpstr>Apresentação do PowerPoint</vt:lpstr>
      <vt:lpstr>Aluno nycolas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2024-09-11T23:57:43Z</dcterms:created>
  <dcterms:modified xsi:type="dcterms:W3CDTF">2024-09-12T00:11:59Z</dcterms:modified>
</cp:coreProperties>
</file>