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E10F3-AB2A-4448-858B-9648042D5FB3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5FBD-C659-164E-A3B4-92699C29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 smtClean="0"/>
              <a:t>Mortgage Payment Trends </a:t>
            </a:r>
            <a:br>
              <a:rPr lang="en-US" dirty="0" smtClean="0"/>
            </a:br>
            <a:r>
              <a:rPr lang="en-US" sz="2000" dirty="0" smtClean="0"/>
              <a:t>Fernanda Lowe / Minami Imoto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 Correlation between Genders / Age / People movement / mortgage price trends over a year and years</a:t>
            </a:r>
          </a:p>
          <a:p>
            <a:r>
              <a:rPr lang="en-US" b="1" dirty="0" smtClean="0"/>
              <a:t>Question (ideas to be updated):</a:t>
            </a:r>
          </a:p>
          <a:p>
            <a:pPr lvl="1"/>
            <a:r>
              <a:rPr lang="en-US" dirty="0" smtClean="0"/>
              <a:t>Mortgage increase between summer and winter in Loop (Chicago)</a:t>
            </a:r>
          </a:p>
          <a:p>
            <a:pPr lvl="1"/>
            <a:r>
              <a:rPr lang="en-US" dirty="0" smtClean="0"/>
              <a:t>How much rent price goes up in summer compared to winter</a:t>
            </a:r>
          </a:p>
          <a:p>
            <a:pPr lvl="1"/>
            <a:r>
              <a:rPr lang="en-US" dirty="0" smtClean="0"/>
              <a:t>Mortgage trends over years</a:t>
            </a:r>
          </a:p>
          <a:p>
            <a:pPr lvl="1"/>
            <a:r>
              <a:rPr lang="en-US" dirty="0" smtClean="0"/>
              <a:t>Gender / Age of people movement </a:t>
            </a:r>
            <a:r>
              <a:rPr lang="mr-IN" dirty="0" smtClean="0"/>
              <a:t>–</a:t>
            </a:r>
            <a:r>
              <a:rPr lang="en-US" dirty="0" smtClean="0"/>
              <a:t> where / when / how</a:t>
            </a:r>
          </a:p>
          <a:p>
            <a:pPr lvl="1"/>
            <a:r>
              <a:rPr lang="en-US" dirty="0"/>
              <a:t>Which areas in Loop are changed </a:t>
            </a:r>
            <a:r>
              <a:rPr lang="en-US" dirty="0" smtClean="0"/>
              <a:t>the mortgage payment the most</a:t>
            </a:r>
          </a:p>
          <a:p>
            <a:pPr lvl="1"/>
            <a:r>
              <a:rPr lang="en-US" dirty="0"/>
              <a:t>Is there any correlation between moving population vs </a:t>
            </a:r>
            <a:r>
              <a:rPr lang="en-US" dirty="0" smtClean="0"/>
              <a:t>mortgage increase</a:t>
            </a:r>
          </a:p>
          <a:p>
            <a:pPr lvl="1"/>
            <a:r>
              <a:rPr lang="en-US" dirty="0" smtClean="0"/>
              <a:t>Increase% of mortgage payment against build year and home size</a:t>
            </a:r>
          </a:p>
          <a:p>
            <a:endParaRPr lang="en-US" dirty="0" smtClean="0"/>
          </a:p>
          <a:p>
            <a:r>
              <a:rPr lang="en-US" b="1" dirty="0" smtClean="0"/>
              <a:t>Dataset to be used</a:t>
            </a:r>
          </a:p>
          <a:p>
            <a:pPr lvl="1"/>
            <a:r>
              <a:rPr lang="en-US" dirty="0" smtClean="0"/>
              <a:t>Zillow API </a:t>
            </a:r>
          </a:p>
        </p:txBody>
      </p:sp>
    </p:spTree>
    <p:extLst>
      <p:ext uri="{BB962C8B-B14F-4D97-AF65-F5344CB8AC3E}">
        <p14:creationId xmlns:p14="http://schemas.microsoft.com/office/powerpoint/2010/main" val="13828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regulations</a:t>
            </a:r>
          </a:p>
          <a:p>
            <a:pPr lvl="1"/>
            <a:r>
              <a:rPr lang="en-US" dirty="0" smtClean="0"/>
              <a:t>Monthly Trends</a:t>
            </a:r>
          </a:p>
          <a:p>
            <a:pPr lvl="1"/>
            <a:r>
              <a:rPr lang="en-US" dirty="0" smtClean="0"/>
              <a:t>Home Size </a:t>
            </a:r>
            <a:r>
              <a:rPr lang="mr-IN" dirty="0" smtClean="0"/>
              <a:t>–</a:t>
            </a:r>
            <a:r>
              <a:rPr lang="en-US" dirty="0" smtClean="0"/>
              <a:t> a building not ft.</a:t>
            </a:r>
          </a:p>
          <a:p>
            <a:pPr lvl="1"/>
            <a:r>
              <a:rPr lang="en-US" dirty="0" smtClean="0"/>
              <a:t>Sales Status </a:t>
            </a:r>
          </a:p>
          <a:p>
            <a:endParaRPr lang="en-US" dirty="0"/>
          </a:p>
          <a:p>
            <a:r>
              <a:rPr lang="en-US" dirty="0" smtClean="0"/>
              <a:t>Original Data Accuracy</a:t>
            </a:r>
          </a:p>
          <a:p>
            <a:pPr lvl="1"/>
            <a:r>
              <a:rPr lang="en-US" dirty="0" smtClean="0"/>
              <a:t>Some data obviously has wrong amount </a:t>
            </a:r>
          </a:p>
          <a:p>
            <a:pPr lvl="1"/>
            <a:endParaRPr lang="en-US" dirty="0"/>
          </a:p>
          <a:p>
            <a:r>
              <a:rPr lang="en-US" dirty="0" smtClean="0"/>
              <a:t>Deviation</a:t>
            </a:r>
          </a:p>
          <a:p>
            <a:pPr lvl="1"/>
            <a:r>
              <a:rPr lang="en-US" dirty="0" smtClean="0"/>
              <a:t>A residential building has a lot of condos</a:t>
            </a:r>
          </a:p>
        </p:txBody>
      </p:sp>
    </p:spTree>
    <p:extLst>
      <p:ext uri="{BB962C8B-B14F-4D97-AF65-F5344CB8AC3E}">
        <p14:creationId xmlns:p14="http://schemas.microsoft.com/office/powerpoint/2010/main" val="697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997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11737</TotalTime>
  <Words>145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Gothic</vt:lpstr>
      <vt:lpstr>Mangal</vt:lpstr>
      <vt:lpstr>Wingdings 3</vt:lpstr>
      <vt:lpstr>Arial</vt:lpstr>
      <vt:lpstr>Wisp</vt:lpstr>
      <vt:lpstr>Team Project</vt:lpstr>
      <vt:lpstr>Mortgage Payment Trends  Fernanda Lowe / Minami Imoto</vt:lpstr>
      <vt:lpstr>Improvement Opportunities</vt:lpstr>
      <vt:lpstr>Answer Questions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imoto minami</dc:creator>
  <cp:lastModifiedBy>imoto minami</cp:lastModifiedBy>
  <cp:revision>9</cp:revision>
  <dcterms:created xsi:type="dcterms:W3CDTF">2019-03-28T01:33:38Z</dcterms:created>
  <dcterms:modified xsi:type="dcterms:W3CDTF">2019-04-05T05:11:33Z</dcterms:modified>
</cp:coreProperties>
</file>