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OTO, MINAMI" initials="I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68" autoAdjust="0"/>
  </p:normalViewPr>
  <p:slideViewPr>
    <p:cSldViewPr snapToGrid="0" snapToObjects="1">
      <p:cViewPr varScale="1">
        <p:scale>
          <a:sx n="75" d="100"/>
          <a:sy n="75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5T15:22:25.604" idx="1">
    <p:pos x="3548" y="945"/>
    <p:text>Do you come up with any ideas of good core message or hypothesis along the questions down below?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E10F3-AB2A-4448-858B-9648042D5FB3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B5FBD-C659-164E-A3B4-92699C29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What’s kind of data you needed to answer them and where you found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 questions ----</a:t>
            </a:r>
          </a:p>
          <a:p>
            <a:pPr lvl="1"/>
            <a:r>
              <a:rPr lang="en-US" dirty="0"/>
              <a:t>Mortgage increase between summer and winter in Loop (Chicago)</a:t>
            </a:r>
          </a:p>
          <a:p>
            <a:pPr lvl="1"/>
            <a:r>
              <a:rPr lang="en-US" dirty="0"/>
              <a:t>How much rent price goes up in summer compared to winter</a:t>
            </a:r>
          </a:p>
          <a:p>
            <a:pPr lvl="1"/>
            <a:r>
              <a:rPr lang="en-US" dirty="0"/>
              <a:t>Mortgage trends over years</a:t>
            </a:r>
          </a:p>
          <a:p>
            <a:pPr lvl="1"/>
            <a:r>
              <a:rPr lang="en-US" dirty="0"/>
              <a:t>Gender / Age of people movement </a:t>
            </a:r>
            <a:r>
              <a:rPr lang="mr-IN" dirty="0"/>
              <a:t>–</a:t>
            </a:r>
            <a:r>
              <a:rPr lang="en-US" dirty="0"/>
              <a:t> where / when / how</a:t>
            </a:r>
          </a:p>
          <a:p>
            <a:pPr lvl="1"/>
            <a:r>
              <a:rPr lang="en-US" dirty="0"/>
              <a:t>Which areas in Loop are changed the mortgage payment the most</a:t>
            </a:r>
          </a:p>
          <a:p>
            <a:pPr lvl="1"/>
            <a:r>
              <a:rPr lang="en-US" dirty="0"/>
              <a:t>Is there any correlation between moving population vs mortgage increase</a:t>
            </a:r>
          </a:p>
          <a:p>
            <a:pPr lvl="1"/>
            <a:r>
              <a:rPr lang="en-US" dirty="0"/>
              <a:t>Increase% of mortgage payment against build year and home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Trulia addresses do not always match with Zillow’s thus unmatched addresses are dropped in the cleaning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B5FBD-C659-164E-A3B4-92699C2930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Fernandes Lowe, Minami Imoto</a:t>
            </a:r>
          </a:p>
        </p:txBody>
      </p:sp>
    </p:spTree>
    <p:extLst>
      <p:ext uri="{BB962C8B-B14F-4D97-AF65-F5344CB8AC3E}">
        <p14:creationId xmlns:p14="http://schemas.microsoft.com/office/powerpoint/2010/main" val="80437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b="1" dirty="0"/>
              <a:t>Original Question:</a:t>
            </a:r>
          </a:p>
          <a:p>
            <a:pPr lvl="1"/>
            <a:r>
              <a:rPr lang="en-US" dirty="0"/>
              <a:t>How much is the average mortgage price in Loop?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Add number later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 much does mortgage price change between summer and winter?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Not able to find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Does mortgage price have trends by </a:t>
            </a:r>
            <a:r>
              <a:rPr lang="en-US" dirty="0" err="1"/>
              <a:t>Zipcode</a:t>
            </a:r>
            <a:r>
              <a:rPr lang="en-US" dirty="0"/>
              <a:t>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To some extent but not as expected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 number of rooms, foot, or build year in a mortgage correlates with the amount? </a:t>
            </a:r>
            <a:r>
              <a:rPr lang="ja-JP" altLang="en-US" dirty="0">
                <a:solidFill>
                  <a:srgbClr val="FF0000"/>
                </a:solidFill>
              </a:rPr>
              <a:t>▷ </a:t>
            </a:r>
            <a:r>
              <a:rPr lang="en-US" altLang="ja-JP" dirty="0">
                <a:solidFill>
                  <a:srgbClr val="FF0000"/>
                </a:solidFill>
              </a:rPr>
              <a:t>number of rooms has Moderate effect against mortgage amount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9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5. 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 lot of regulations</a:t>
            </a:r>
          </a:p>
          <a:p>
            <a:pPr lvl="1"/>
            <a:r>
              <a:rPr lang="en-US" dirty="0"/>
              <a:t>Addresses</a:t>
            </a:r>
          </a:p>
          <a:p>
            <a:pPr lvl="1"/>
            <a:r>
              <a:rPr lang="en-US" dirty="0"/>
              <a:t>Monthly Trends</a:t>
            </a:r>
          </a:p>
          <a:p>
            <a:pPr lvl="1"/>
            <a:r>
              <a:rPr lang="en-US" dirty="0"/>
              <a:t>Home Size </a:t>
            </a:r>
            <a:r>
              <a:rPr lang="mr-IN" dirty="0"/>
              <a:t>–</a:t>
            </a:r>
            <a:r>
              <a:rPr lang="en-US" dirty="0"/>
              <a:t> a building not ft.</a:t>
            </a:r>
          </a:p>
          <a:p>
            <a:pPr lvl="1"/>
            <a:r>
              <a:rPr lang="en-US" dirty="0"/>
              <a:t>Sales Status </a:t>
            </a:r>
          </a:p>
          <a:p>
            <a:pPr lvl="1"/>
            <a:r>
              <a:rPr lang="en-US" dirty="0"/>
              <a:t>Owners information</a:t>
            </a:r>
          </a:p>
          <a:p>
            <a:endParaRPr lang="en-US" dirty="0"/>
          </a:p>
          <a:p>
            <a:r>
              <a:rPr lang="en-US" dirty="0"/>
              <a:t>Original Data Accuracy</a:t>
            </a:r>
          </a:p>
          <a:p>
            <a:pPr lvl="1"/>
            <a:r>
              <a:rPr lang="en-US" dirty="0"/>
              <a:t>Some data obviously has wrong amount due to off-market so long</a:t>
            </a:r>
          </a:p>
          <a:p>
            <a:pPr lvl="1"/>
            <a:endParaRPr lang="en-US" dirty="0"/>
          </a:p>
          <a:p>
            <a:r>
              <a:rPr lang="en-US" dirty="0"/>
              <a:t>Deviation</a:t>
            </a:r>
          </a:p>
          <a:p>
            <a:pPr lvl="1"/>
            <a:r>
              <a:rPr lang="en-US" dirty="0"/>
              <a:t>Number of rooms in a building impacts on statistics. A residential building has a lot of condos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89" y="306333"/>
            <a:ext cx="8911687" cy="1280890"/>
          </a:xfrm>
        </p:spPr>
        <p:txBody>
          <a:bodyPr/>
          <a:lstStyle/>
          <a:p>
            <a:r>
              <a:rPr lang="en-US" dirty="0"/>
              <a:t>6.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502" y="1587223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02425"/>
            <a:ext cx="8911687" cy="1280890"/>
          </a:xfrm>
        </p:spPr>
        <p:txBody>
          <a:bodyPr/>
          <a:lstStyle/>
          <a:p>
            <a:r>
              <a:rPr lang="en-US" dirty="0"/>
              <a:t>1. Motivation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54" y="1454987"/>
            <a:ext cx="9608689" cy="5216107"/>
          </a:xfrm>
        </p:spPr>
        <p:txBody>
          <a:bodyPr>
            <a:normAutofit/>
          </a:bodyPr>
          <a:lstStyle/>
          <a:p>
            <a:r>
              <a:rPr lang="en-US" b="1" dirty="0"/>
              <a:t>Description: Mortgage Payment Trends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Question:</a:t>
            </a:r>
          </a:p>
          <a:p>
            <a:pPr lvl="1"/>
            <a:r>
              <a:rPr lang="en-US" dirty="0"/>
              <a:t>How much is the average mortgage price in Loop? </a:t>
            </a:r>
          </a:p>
          <a:p>
            <a:pPr lvl="1"/>
            <a:r>
              <a:rPr lang="en-US" dirty="0"/>
              <a:t>How much does mortgage price change between summer and winter?</a:t>
            </a:r>
          </a:p>
          <a:p>
            <a:pPr lvl="1"/>
            <a:r>
              <a:rPr lang="en-US" dirty="0"/>
              <a:t>Does mortgage price have trends by </a:t>
            </a:r>
            <a:r>
              <a:rPr lang="en-US" dirty="0" err="1"/>
              <a:t>Zipcode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How number of rooms, foot, or build year in a mortgage correlates with the amount?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Dataset used:</a:t>
            </a:r>
          </a:p>
          <a:p>
            <a:pPr lvl="1"/>
            <a:r>
              <a:rPr lang="en-US" dirty="0"/>
              <a:t>Zillow API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2. Data Cleanup &amp;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Scope: Chicago Loop (60601 through 60606)</a:t>
            </a:r>
          </a:p>
          <a:p>
            <a:r>
              <a:rPr lang="en-US" dirty="0"/>
              <a:t>The number of raw data imported: 21K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Dropped blank Zillow ID</a:t>
            </a:r>
          </a:p>
          <a:p>
            <a:r>
              <a:rPr lang="en-US" dirty="0"/>
              <a:t>Home Type: Condominium: 17K</a:t>
            </a:r>
          </a:p>
          <a:p>
            <a:r>
              <a:rPr lang="en-US" dirty="0"/>
              <a:t>Bedrooms / Bathrooms: 3K used for Scatter Plot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 to import data</a:t>
            </a:r>
          </a:p>
          <a:p>
            <a:r>
              <a:rPr lang="en-US" dirty="0"/>
              <a:t>Zillow API only provides owner review rates for free -&gt; Used a package other people published with Zillow API </a:t>
            </a:r>
          </a:p>
          <a:p>
            <a:r>
              <a:rPr lang="en-US" dirty="0"/>
              <a:t>Even not provided addresses -&gt; Copied the list of addresses from Trulia. Did not include 60607 </a:t>
            </a:r>
            <a:r>
              <a:rPr lang="en-US"/>
              <a:t>and 60616 </a:t>
            </a:r>
            <a:r>
              <a:rPr lang="en-US" dirty="0"/>
              <a:t>due to constraints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0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3" y="2416969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197033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9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1447272"/>
            <a:ext cx="10448924" cy="52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5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 smtClean="0"/>
              <a:t>60601 only now </a:t>
            </a:r>
            <a:r>
              <a:rPr lang="mr-IN" dirty="0" smtClean="0"/>
              <a:t>–</a:t>
            </a:r>
            <a:r>
              <a:rPr lang="en-US" dirty="0" smtClean="0"/>
              <a:t> to be attached all Zip? To be considered..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51" y="2413001"/>
            <a:ext cx="6159500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/>
              <a:t>3.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dirty="0"/>
              <a:t>Attach graphs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361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11809</TotalTime>
  <Words>780</Words>
  <Application>Microsoft Macintosh PowerPoint</Application>
  <PresentationFormat>Widescreen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Mangal</vt:lpstr>
      <vt:lpstr>Wingdings 3</vt:lpstr>
      <vt:lpstr>メイリオ</vt:lpstr>
      <vt:lpstr>Arial</vt:lpstr>
      <vt:lpstr>Wisp</vt:lpstr>
      <vt:lpstr>Team Project</vt:lpstr>
      <vt:lpstr>1. Motivation &amp; Summary</vt:lpstr>
      <vt:lpstr>2. Data Cleanup &amp; Exploration</vt:lpstr>
      <vt:lpstr>3. Data Analysis</vt:lpstr>
      <vt:lpstr>3. Data Analysis</vt:lpstr>
      <vt:lpstr>3. Data Analysis</vt:lpstr>
      <vt:lpstr>3. Data Analysis</vt:lpstr>
      <vt:lpstr>3. Data Analysis</vt:lpstr>
      <vt:lpstr>3. Data Analysis</vt:lpstr>
      <vt:lpstr>4. Findings</vt:lpstr>
      <vt:lpstr>5. Post Mortem</vt:lpstr>
      <vt:lpstr>6. Questions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imoto minami</dc:creator>
  <cp:lastModifiedBy>imoto minami</cp:lastModifiedBy>
  <cp:revision>19</cp:revision>
  <dcterms:created xsi:type="dcterms:W3CDTF">2019-03-28T01:33:38Z</dcterms:created>
  <dcterms:modified xsi:type="dcterms:W3CDTF">2019-04-06T13:51:37Z</dcterms:modified>
</cp:coreProperties>
</file>