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Fira Code" panose="020B0809050000020004" pitchFamily="49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gMHH0s419/e8/kYDfWEPSTVZWr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ACD6E2-4871-4A75-A1EA-68366AFEB802}">
  <a:tblStyle styleId="{81ACD6E2-4871-4A75-A1EA-68366AFEB80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6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customschemas.google.com/relationships/presentationmetadata" Target="metadata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de Moraes" userId="767e3fb9365345c1" providerId="LiveId" clId="{3F754413-BBC4-43CF-84EE-06C2F3BBDA8C}"/>
    <pc:docChg chg="modSld">
      <pc:chgData name="Felipe de Moraes" userId="767e3fb9365345c1" providerId="LiveId" clId="{3F754413-BBC4-43CF-84EE-06C2F3BBDA8C}" dt="2025-02-19T18:04:02.374" v="2" actId="790"/>
      <pc:docMkLst>
        <pc:docMk/>
      </pc:docMkLst>
      <pc:sldChg chg="modSp mod">
        <pc:chgData name="Felipe de Moraes" userId="767e3fb9365345c1" providerId="LiveId" clId="{3F754413-BBC4-43CF-84EE-06C2F3BBDA8C}" dt="2025-02-19T18:04:02.374" v="2" actId="790"/>
        <pc:sldMkLst>
          <pc:docMk/>
          <pc:sldMk cId="0" sldId="257"/>
        </pc:sldMkLst>
        <pc:spChg chg="mod">
          <ac:chgData name="Felipe de Moraes" userId="767e3fb9365345c1" providerId="LiveId" clId="{3F754413-BBC4-43CF-84EE-06C2F3BBDA8C}" dt="2025-02-19T18:04:02.374" v="2" actId="790"/>
          <ac:spMkLst>
            <pc:docMk/>
            <pc:sldMk cId="0" sldId="257"/>
            <ac:spMk id="64" creationId="{00000000-0000-0000-0000-000000000000}"/>
          </ac:spMkLst>
        </pc:spChg>
        <pc:spChg chg="mod">
          <ac:chgData name="Felipe de Moraes" userId="767e3fb9365345c1" providerId="LiveId" clId="{3F754413-BBC4-43CF-84EE-06C2F3BBDA8C}" dt="2025-02-19T18:04:02.374" v="2" actId="790"/>
          <ac:spMkLst>
            <pc:docMk/>
            <pc:sldMk cId="0" sldId="257"/>
            <ac:spMk id="65" creationId="{00000000-0000-0000-0000-000000000000}"/>
          </ac:spMkLst>
        </pc:spChg>
        <pc:spChg chg="mod">
          <ac:chgData name="Felipe de Moraes" userId="767e3fb9365345c1" providerId="LiveId" clId="{3F754413-BBC4-43CF-84EE-06C2F3BBDA8C}" dt="2025-02-19T18:04:02.374" v="2" actId="790"/>
          <ac:spMkLst>
            <pc:docMk/>
            <pc:sldMk cId="0" sldId="257"/>
            <ac:spMk id="6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601dccb6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2601dccb6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601dccb6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2601dccb6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601dccb6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2601dccb6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601dccb6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12601dccb6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5acd9454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5acd9454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2e536b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22e536b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601dccb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601dccb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5acd9454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25acd9454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601dccb6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2601dccb6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Indentação e blocos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601dccb69_0_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Existe uma convenção em Python, que define as boas práticas para escrita de código na linguagem. Nesse documento é indicado utilizar 4 espaços em branco por nível de indentação, ou seja, a cada novo bloco adicionamos 4 novos espaços em branco.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2601dccb69_0_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Utilizando espaços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2601dccb69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601dccb69_0_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2601dccb69_0_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Bloco em Python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2601dccb69_0_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5" name="Google Shape;135;g12601dccb69_0_2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{81ACD6E2-4871-4A75-A1EA-68366AFEB802}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def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dirty="0" err="1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sacar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(self, valor: float) -&gt; </a:t>
                      </a:r>
                      <a:r>
                        <a:rPr lang="en-US" dirty="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None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  </a:t>
                      </a:r>
                      <a:r>
                        <a:rPr lang="en-US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</a:t>
                      </a:r>
                      <a:r>
                        <a:rPr lang="en-US" dirty="0" err="1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início</a:t>
                      </a:r>
                      <a:r>
                        <a:rPr lang="en-US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do </a:t>
                      </a:r>
                      <a:r>
                        <a:rPr lang="en-US" dirty="0" err="1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bloco</a:t>
                      </a:r>
                      <a:r>
                        <a:rPr lang="en-US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do </a:t>
                      </a:r>
                      <a:r>
                        <a:rPr lang="en-US" dirty="0" err="1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método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r>
                        <a:rPr lang="en-US" dirty="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self.saldo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valor:  </a:t>
                      </a:r>
                      <a:r>
                        <a:rPr lang="en-US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</a:t>
                      </a:r>
                      <a:r>
                        <a:rPr lang="en-US" dirty="0" err="1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início</a:t>
                      </a:r>
                      <a:r>
                        <a:rPr lang="en-US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do </a:t>
                      </a:r>
                      <a:r>
                        <a:rPr lang="en-US" dirty="0" err="1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bloco</a:t>
                      </a:r>
                      <a:r>
                        <a:rPr lang="en-US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do if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    </a:t>
                      </a:r>
                      <a:r>
                        <a:rPr lang="en-US" dirty="0" err="1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self.saldo</a:t>
                      </a: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-= valor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b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 dirty="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r>
                        <a:rPr lang="en-US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</a:t>
                      </a:r>
                      <a:r>
                        <a:rPr lang="en-US" dirty="0" err="1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fim</a:t>
                      </a:r>
                      <a:r>
                        <a:rPr lang="en-US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do </a:t>
                      </a:r>
                      <a:r>
                        <a:rPr lang="en-US" dirty="0" err="1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bloco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do if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</a:t>
                      </a:r>
                      <a:r>
                        <a:rPr lang="en-US" dirty="0" err="1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fim</a:t>
                      </a:r>
                      <a:r>
                        <a:rPr lang="en-US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do </a:t>
                      </a:r>
                      <a:r>
                        <a:rPr lang="en-US" dirty="0" err="1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bloco</a:t>
                      </a:r>
                      <a:r>
                        <a:rPr lang="en-US" dirty="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do </a:t>
                      </a:r>
                      <a:r>
                        <a:rPr lang="en-US" dirty="0" err="1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método</a:t>
                      </a:r>
                      <a:endParaRPr sz="1400" u="none" strike="noStrike" cap="none" dirty="0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601dccb69_0_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2601dccb69_0_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Isso não funciona em Python!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42" name="Google Shape;142;g12601dccb69_0_2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{81ACD6E2-4871-4A75-A1EA-68366AFEB802}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(self, valor: float) -&gt;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None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início do bloco do método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self.saldo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valor: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início do bloco do 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self.saldo -= valor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fim do bloco do if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fim do bloco do método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" name="Google Shape;143;g12601dccb69_0_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601dccb69_0_3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2601dccb69_0_3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Qual versão é mais fácil de ler?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50" name="Google Shape;150;g12601dccb69_0_3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{81ACD6E2-4871-4A75-A1EA-68366AFEB802}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void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(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double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valor)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(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this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valor)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this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.saldo -= valor;}}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(self, valor: float) -&gt;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None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self.saldo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valor: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    self.saldo -= valor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1" name="Google Shape;151;g12601dccb69_0_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5acd94546_0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5acd94546_0_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8" name="Google Shape;158;g125acd94546_0_2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25acd94546_0_2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Indentação e os blocos de comandos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g122e536b825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22e536b825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167" name="Google Shape;167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1" name="Google Shape;18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2400" noProof="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como o interpretador Python utiliza a indentação do código para delimitar os blocos de comandos.</a:t>
            </a:r>
            <a:endParaRPr lang="pt-BR" sz="2400" b="0" i="0" u="none" strike="noStrike" cap="none" noProof="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noProof="0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lang="pt-BR" sz="4000" b="0" i="0" u="none" strike="noStrike" cap="none" noProof="0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noProof="0" dirty="0"/>
              <a:t>[</a:t>
            </a:r>
            <a:fld id="{00000000-1234-1234-1234-123412341234}" type="slidenum">
              <a:rPr lang="pt-BR" noProof="0" smtClean="0">
                <a:solidFill>
                  <a:srgbClr val="EA4E60"/>
                </a:solidFill>
              </a:rPr>
              <a:t>2</a:t>
            </a:fld>
            <a:r>
              <a:rPr lang="pt-BR" noProof="0" dirty="0"/>
              <a:t>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Indentação e os blocos de comandos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papel da indentação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Identar código é uma forma de manter o código fonte mais legível e manutenível. Mas em Python ela exerce um segundo papel, através da indentação o interpretador consegue determinar onde um bloco de comando inicia e onde ele termina.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estética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601dccb69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 linguagens de programação costumam utilizar caracteres ou palavras reservadas para terminar o início e fim do bloco. Em Java e C por exemplo, utilizamos chaves: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601dccb69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Bloco de comando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601dccb69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5acd94546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25acd94546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Bloco em Java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25acd94546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2" name="Google Shape;112;g125acd94546_0_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{81ACD6E2-4871-4A75-A1EA-68366AFEB802}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void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(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double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valor) {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// início do bloco do método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(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this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valor) {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// início do bloco do if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this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.saldo -= valor;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}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// fim do bloco do if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}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// fim do bloco do método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601dccb69_0_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2601dccb69_0_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Bloco em Java sem formatar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2601dccb69_0_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2601dccb69_0_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{81ACD6E2-4871-4A75-A1EA-68366AFEB802}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void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(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double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valor) {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// início do bloco do método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(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this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valor) {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// início do bloco do if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this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.saldo -= valor;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}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// fim do bloco do if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}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// fim do bloco do método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32E669-42D1-4D0C-B40F-16CBBCF821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A35139-5D7F-437B-B37C-E54E76D03A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6780F0-BCB9-4D8B-85EC-1FF322E82C7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Microsoft Office PowerPoint</Application>
  <PresentationFormat>Apresentação na tela (16:9)</PresentationFormat>
  <Paragraphs>64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Fira Code</vt:lpstr>
      <vt:lpstr>Calibri</vt:lpstr>
      <vt:lpstr>Consolas</vt:lpstr>
      <vt:lpstr>Century Gothic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lastModifiedBy>Felipe de Moraes</cp:lastModifiedBy>
  <cp:revision>1</cp:revision>
  <dcterms:modified xsi:type="dcterms:W3CDTF">2025-02-20T15:23:14Z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