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Fira Code" panose="020B0809050000020004" pitchFamily="49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HTiEDPEHRY1NL5/S+wiCshDaL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F78031-7B7E-4715-9889-2BCD1EE0A7B3}">
  <a:tblStyle styleId="{E9F78031-7B7E-4715-9889-2BCD1EE0A7B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8" y="6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0.fntdata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e Moraes" userId="767e3fb9365345c1" providerId="LiveId" clId="{39A33E59-2D13-4987-B693-5A8977C1C815}"/>
    <pc:docChg chg="modSld">
      <pc:chgData name="Felipe de Moraes" userId="767e3fb9365345c1" providerId="LiveId" clId="{39A33E59-2D13-4987-B693-5A8977C1C815}" dt="2025-02-19T18:02:32.314" v="0" actId="1076"/>
      <pc:docMkLst>
        <pc:docMk/>
      </pc:docMkLst>
      <pc:sldChg chg="modSp mod">
        <pc:chgData name="Felipe de Moraes" userId="767e3fb9365345c1" providerId="LiveId" clId="{39A33E59-2D13-4987-B693-5A8977C1C815}" dt="2025-02-19T18:02:32.314" v="0" actId="1076"/>
        <pc:sldMkLst>
          <pc:docMk/>
          <pc:sldMk cId="0" sldId="256"/>
        </pc:sldMkLst>
        <pc:spChg chg="mod">
          <ac:chgData name="Felipe de Moraes" userId="767e3fb9365345c1" providerId="LiveId" clId="{39A33E59-2D13-4987-B693-5A8977C1C815}" dt="2025-02-19T18:02:32.314" v="0" actId="1076"/>
          <ac:spMkLst>
            <pc:docMk/>
            <pc:sldMk cId="0" sldId="256"/>
            <ac:spMk id="5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277ac3f6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1277ac3f6e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77ac3f6ed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1277ac3f6ed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77ac3f6e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77ac3f6e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25acd9454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125acd9454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77ac3f6ed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1277ac3f6ed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7ac3f6ed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277ac3f6ed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77ac3f6e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277ac3f6e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7ac3f6e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277ac3f6e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277ac3f6ed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g1277ac3f6ed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277ac3f6ed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277ac3f6ed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277ac3f6e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1277ac3f6e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77ac3f6e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g1277ac3f6e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22e536b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122e536b82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77ac3f6e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1277ac3f6e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5acd9454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g125acd94546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77ac3f6e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277ac3f6e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384" y="6364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condicionais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77ac3f6ed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1277ac3f6ed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g1277ac3f6ed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1" name="Google Shape;131;g1277ac3f6ed_0_2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2000.0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saque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"Informe o valor do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"Realizando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77ac3f6ed_0_5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alguns cenários queremos mais de dois desvios, para isso podemos utilizar a palavra reservada elif. O elif é composto por uma nova expressão lógica, que será testada e caso retorne verdadeiro o bloco de código do elif será executado. Não existe um número máximo de elifs que podemos utilizar, porém evite criar grandes estruturas condicionais, pois elas aumentam a complexidade do código.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1277ac3f6ed_0_5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If/elif/else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8" name="Google Shape;138;g1277ac3f6ed_0_5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77ac3f6ed_0_2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77ac3f6ed_0_2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77ac3f6ed_0_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6" name="Google Shape;146;g1277ac3f6ed_0_2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opcao = int(input(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uma opção: [1] Sacar \n[2] Extrato: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valor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a quantia para 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# ...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opcao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"Exibindo o extrato..."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sys.exit(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"Opção inválida"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5acd94546_0_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125acd94546_0_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sp>
        <p:nvSpPr>
          <p:cNvPr id="153" name="Google Shape;153;g125acd94546_0_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25acd94546_0_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25acd94546_0_28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5acd94546_0_28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5acd94546_0_28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25acd94546_0_28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7ac3f6ed_0_6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277ac3f6ed_0_6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g1277ac3f6ed_0_6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aninhado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6" name="Google Shape;166;g1277ac3f6ed_0_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277ac3f6ed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77ac3f6ed_0_10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Podemos criar estruturas condicionais aninhadas, para isso basta adicionar estruturas if/elif/else dentro do bloco de código de estruturas if/elif/else.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277ac3f6ed_0_10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aninhado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277ac3f6ed_0_10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77ac3f6ed_0_1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277ac3f6ed_0_1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277ac3f6ed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277ac3f6ed_0_1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conta_normal: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sucesso!"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saque &lt;= (saldo + cheque_especial):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uso do cheque especial!"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conta_universitaria: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saldo &gt;=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"Saque realizado com sucesso!"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277ac3f6ed_0_9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1277ac3f6ed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sp>
        <p:nvSpPr>
          <p:cNvPr id="189" name="Google Shape;189;g1277ac3f6ed_0_9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g1277ac3f6ed_0_9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277ac3f6ed_0_91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g1277ac3f6ed_0_91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277ac3f6ed_0_91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1277ac3f6ed_0_91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77ac3f6ed_0_83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77ac3f6ed_0_83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1277ac3f6ed_0_83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ternário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g1277ac3f6ed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1277ac3f6ed_0_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7ac3f6ed_0_59"/>
          <p:cNvSpPr txBox="1"/>
          <p:nvPr/>
        </p:nvSpPr>
        <p:spPr>
          <a:xfrm>
            <a:off x="563550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if ternário permite escrever uma condição em uma única linha. Ele é composto por três partes, a primeira parte é o retorno caso a expressão retorne verdadeiro, a segunda parte é a expressão lógica e a terceira parte é o retorno caso a expressão não seja atendida.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277ac3f6ed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ternário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277ac3f6ed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as estruturas condicionais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como utilizá-l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77ac3f6ed_0_3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1277ac3f6ed_0_3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7" name="Google Shape;217;g1277ac3f6e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8" name="Google Shape;218;g1277ac3f6ed_0_3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status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"Sucesso"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else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"Falha"</a:t>
                      </a:r>
                      <a:endParaRPr>
                        <a:solidFill>
                          <a:srgbClr val="E6DB74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{status}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ao realizar 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277ac3f6ed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4" name="Google Shape;224;g1277ac3f6ed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sp>
        <p:nvSpPr>
          <p:cNvPr id="225" name="Google Shape;225;g1277ac3f6ed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277ac3f6ed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 … else / elif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1277ac3f6ed_0_11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1277ac3f6ed_0_11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g1277ac3f6ed_0_11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1277ac3f6ed_0_11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2e536b825_0_0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6" name="Google Shape;236;g122e536b825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122e536b825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sp>
        <p:nvSpPr>
          <p:cNvPr id="238" name="Google Shape;238;g122e536b825_0_0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https://github.com/guicarvalho/trilha-python-dio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5" name="Google Shape;2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2" name="Google Shape;2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/ if-else / elif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aninhado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9178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34892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 ternário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 / if-else / elif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estrutura condicional permite o desvio de fluxo de controle, quando determinadas expressões lógicas são atendidas.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277ac3f6ed_0_4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uma estrutura condicional simples, composta por um único desvio, podemos utilizar a palavra reservada if. O comando irá testar a expressão lógica, e em caso de retorno verdadeiro as ações presentes no bloco de código do if serão executadas.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277ac3f6ed_0_4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g1277ac3f6ed_0_4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25acd94546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25acd94546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5" name="Google Shape;115;g125acd94546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6" name="Google Shape;116;g125acd94546_0_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{E9F78031-7B7E-4715-9889-2BCD1EE0A7B3}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saldo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2000.0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saque = float(input(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"Informe o valor do saque: 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"Realizando saque!"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saldo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&lt;=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 saque: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	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"Saldo insuficiente!"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77ac3f6ed_0_4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Para criar uma estrutura condicional com dois desvios, podemos utilizar as palavras reservadas if e else. Como sabemos se a expressão lógica testada no if for verdadeira, então o bloco de código do if será executado. Caso contrário o bloco de código do else será executado.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277ac3f6ed_0_4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If/else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277ac3f6ed_0_4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1E0612F-4B4E-47F7-8873-E45CA7188F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4C94D5-5EE6-4384-B12F-25A34F44A1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75BE54-B16D-476E-8121-1E5636BCB5D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779</Words>
  <Application>Microsoft Office PowerPoint</Application>
  <PresentationFormat>Apresentação na tela (16:9)</PresentationFormat>
  <Paragraphs>99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0" baseType="lpstr">
      <vt:lpstr>Arial</vt:lpstr>
      <vt:lpstr>Fira Code</vt:lpstr>
      <vt:lpstr>Calibri</vt:lpstr>
      <vt:lpstr>Consolas</vt:lpstr>
      <vt:lpstr>Century Gothic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lastModifiedBy>Felipe de Moraes</cp:lastModifiedBy>
  <cp:revision>1</cp:revision>
  <dcterms:modified xsi:type="dcterms:W3CDTF">2025-02-19T18:02:34Z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